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64" r:id="rId2"/>
    <p:sldId id="289" r:id="rId3"/>
    <p:sldId id="287" r:id="rId4"/>
    <p:sldId id="286" r:id="rId5"/>
    <p:sldId id="282" r:id="rId6"/>
    <p:sldId id="277" r:id="rId7"/>
    <p:sldId id="258" r:id="rId8"/>
    <p:sldId id="266" r:id="rId9"/>
    <p:sldId id="271" r:id="rId10"/>
    <p:sldId id="260" r:id="rId11"/>
    <p:sldId id="288" r:id="rId12"/>
    <p:sldId id="279" r:id="rId13"/>
    <p:sldId id="265" r:id="rId14"/>
    <p:sldId id="272" r:id="rId15"/>
    <p:sldId id="256" r:id="rId16"/>
    <p:sldId id="257" r:id="rId17"/>
    <p:sldId id="273" r:id="rId18"/>
    <p:sldId id="280" r:id="rId19"/>
    <p:sldId id="283" r:id="rId20"/>
    <p:sldId id="285" r:id="rId21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23"/>
      <p:bold r:id="rId24"/>
    </p:embeddedFont>
    <p:embeddedFont>
      <p:font typeface="Gabriola" panose="04040605051002020D02" pitchFamily="82" charset="0"/>
      <p:regular r:id="rId25"/>
    </p:embeddedFont>
    <p:embeddedFont>
      <p:font typeface="Impact" panose="020B0806030902050204" pitchFamily="34" charset="0"/>
      <p:regular r:id="rId26"/>
    </p:embeddedFont>
    <p:embeddedFont>
      <p:font typeface="Oswald" panose="00000500000000000000" pitchFamily="2" charset="0"/>
      <p:regular r:id="rId27"/>
      <p:bold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Poppins Bold" panose="00000800000000000000" charset="0"/>
      <p:bold r:id="rId33"/>
    </p:embeddedFont>
    <p:embeddedFont>
      <p:font typeface="Segoe Script" panose="030B0504020000000003" pitchFamily="66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BE53"/>
    <a:srgbClr val="DAE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B35148-C963-4573-AA70-26B18028CDAD}" v="3" dt="2026-08-12T19:21:00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maggio, Katie" userId="6a649761-3b59-469d-b369-99eed5deee98" providerId="ADAL" clId="{EBFA8E0A-6BB2-48E3-8773-81C1F3D2A2D2}"/>
    <pc:docChg chg="custSel addSld delSld modSld">
      <pc:chgData name="Dimaggio, Katie" userId="6a649761-3b59-469d-b369-99eed5deee98" providerId="ADAL" clId="{EBFA8E0A-6BB2-48E3-8773-81C1F3D2A2D2}" dt="2026-08-13T16:02:23.691" v="38" actId="22"/>
      <pc:docMkLst>
        <pc:docMk/>
      </pc:docMkLst>
      <pc:sldChg chg="addSp delSp modSp mod">
        <pc:chgData name="Dimaggio, Katie" userId="6a649761-3b59-469d-b369-99eed5deee98" providerId="ADAL" clId="{EBFA8E0A-6BB2-48E3-8773-81C1F3D2A2D2}" dt="2026-08-12T14:40:21.409" v="12"/>
        <pc:sldMkLst>
          <pc:docMk/>
          <pc:sldMk cId="3115438755" sldId="264"/>
        </pc:sldMkLst>
        <pc:spChg chg="add del mod">
          <ac:chgData name="Dimaggio, Katie" userId="6a649761-3b59-469d-b369-99eed5deee98" providerId="ADAL" clId="{EBFA8E0A-6BB2-48E3-8773-81C1F3D2A2D2}" dt="2026-08-12T14:39:37.936" v="6"/>
          <ac:spMkLst>
            <pc:docMk/>
            <pc:sldMk cId="3115438755" sldId="264"/>
            <ac:spMk id="2" creationId="{205B5CE4-A0DF-8753-CDAD-A315187AD032}"/>
          </ac:spMkLst>
        </pc:spChg>
        <pc:spChg chg="add del mod">
          <ac:chgData name="Dimaggio, Katie" userId="6a649761-3b59-469d-b369-99eed5deee98" providerId="ADAL" clId="{EBFA8E0A-6BB2-48E3-8773-81C1F3D2A2D2}" dt="2026-08-12T14:40:21.408" v="10"/>
          <ac:spMkLst>
            <pc:docMk/>
            <pc:sldMk cId="3115438755" sldId="264"/>
            <ac:spMk id="5" creationId="{60E0F954-7270-7213-0B13-7170024D4258}"/>
          </ac:spMkLst>
        </pc:spChg>
        <pc:spChg chg="add del mod">
          <ac:chgData name="Dimaggio, Katie" userId="6a649761-3b59-469d-b369-99eed5deee98" providerId="ADAL" clId="{EBFA8E0A-6BB2-48E3-8773-81C1F3D2A2D2}" dt="2026-08-12T14:40:21.409" v="12"/>
          <ac:spMkLst>
            <pc:docMk/>
            <pc:sldMk cId="3115438755" sldId="264"/>
            <ac:spMk id="6" creationId="{BEA54381-E851-3569-01EB-18C0836ECFD4}"/>
          </ac:spMkLst>
        </pc:spChg>
        <pc:picChg chg="mod">
          <ac:chgData name="Dimaggio, Katie" userId="6a649761-3b59-469d-b369-99eed5deee98" providerId="ADAL" clId="{EBFA8E0A-6BB2-48E3-8773-81C1F3D2A2D2}" dt="2026-08-12T14:39:37.043" v="4" actId="1076"/>
          <ac:picMkLst>
            <pc:docMk/>
            <pc:sldMk cId="3115438755" sldId="264"/>
            <ac:picMk id="3" creationId="{9B3332DD-9441-1954-E08E-3A043032981C}"/>
          </ac:picMkLst>
        </pc:picChg>
      </pc:sldChg>
      <pc:sldChg chg="addSp delSp modSp mod">
        <pc:chgData name="Dimaggio, Katie" userId="6a649761-3b59-469d-b369-99eed5deee98" providerId="ADAL" clId="{EBFA8E0A-6BB2-48E3-8773-81C1F3D2A2D2}" dt="2026-08-12T19:21:36.397" v="34" actId="478"/>
        <pc:sldMkLst>
          <pc:docMk/>
          <pc:sldMk cId="3935242352" sldId="265"/>
        </pc:sldMkLst>
        <pc:spChg chg="add del mod">
          <ac:chgData name="Dimaggio, Katie" userId="6a649761-3b59-469d-b369-99eed5deee98" providerId="ADAL" clId="{EBFA8E0A-6BB2-48E3-8773-81C1F3D2A2D2}" dt="2026-08-12T19:21:36.397" v="34" actId="478"/>
          <ac:spMkLst>
            <pc:docMk/>
            <pc:sldMk cId="3935242352" sldId="265"/>
            <ac:spMk id="7" creationId="{8E650BAB-D341-05D6-F4EC-01434B15AC50}"/>
          </ac:spMkLst>
        </pc:spChg>
        <pc:picChg chg="del mod">
          <ac:chgData name="Dimaggio, Katie" userId="6a649761-3b59-469d-b369-99eed5deee98" providerId="ADAL" clId="{EBFA8E0A-6BB2-48E3-8773-81C1F3D2A2D2}" dt="2026-08-12T19:20:48.278" v="27" actId="478"/>
          <ac:picMkLst>
            <pc:docMk/>
            <pc:sldMk cId="3935242352" sldId="265"/>
            <ac:picMk id="3" creationId="{EF7FCC6E-2770-800C-7C5C-CB1791D97594}"/>
          </ac:picMkLst>
        </pc:picChg>
        <pc:picChg chg="del">
          <ac:chgData name="Dimaggio, Katie" userId="6a649761-3b59-469d-b369-99eed5deee98" providerId="ADAL" clId="{EBFA8E0A-6BB2-48E3-8773-81C1F3D2A2D2}" dt="2026-08-12T19:20:54.322" v="30" actId="478"/>
          <ac:picMkLst>
            <pc:docMk/>
            <pc:sldMk cId="3935242352" sldId="265"/>
            <ac:picMk id="4" creationId="{1E556ED6-E628-D6F0-D967-EE4A4FB5B0EF}"/>
          </ac:picMkLst>
        </pc:picChg>
        <pc:picChg chg="add mod">
          <ac:chgData name="Dimaggio, Katie" userId="6a649761-3b59-469d-b369-99eed5deee98" providerId="ADAL" clId="{EBFA8E0A-6BB2-48E3-8773-81C1F3D2A2D2}" dt="2026-08-12T19:20:59.227" v="32" actId="1076"/>
          <ac:picMkLst>
            <pc:docMk/>
            <pc:sldMk cId="3935242352" sldId="265"/>
            <ac:picMk id="6" creationId="{114D61BD-92D9-21A4-4824-AF8515393288}"/>
          </ac:picMkLst>
        </pc:picChg>
      </pc:sldChg>
      <pc:sldChg chg="modSp del mod">
        <pc:chgData name="Dimaggio, Katie" userId="6a649761-3b59-469d-b369-99eed5deee98" providerId="ADAL" clId="{EBFA8E0A-6BB2-48E3-8773-81C1F3D2A2D2}" dt="2026-08-13T15:09:46.636" v="35" actId="2696"/>
        <pc:sldMkLst>
          <pc:docMk/>
          <pc:sldMk cId="3203078459" sldId="269"/>
        </pc:sldMkLst>
      </pc:sldChg>
      <pc:sldChg chg="modSp mod">
        <pc:chgData name="Dimaggio, Katie" userId="6a649761-3b59-469d-b369-99eed5deee98" providerId="ADAL" clId="{EBFA8E0A-6BB2-48E3-8773-81C1F3D2A2D2}" dt="2026-08-13T15:10:29.455" v="36" actId="1076"/>
        <pc:sldMkLst>
          <pc:docMk/>
          <pc:sldMk cId="2966657977" sldId="282"/>
        </pc:sldMkLst>
        <pc:spChg chg="mod">
          <ac:chgData name="Dimaggio, Katie" userId="6a649761-3b59-469d-b369-99eed5deee98" providerId="ADAL" clId="{EBFA8E0A-6BB2-48E3-8773-81C1F3D2A2D2}" dt="2026-08-13T15:10:29.455" v="36" actId="1076"/>
          <ac:spMkLst>
            <pc:docMk/>
            <pc:sldMk cId="2966657977" sldId="282"/>
            <ac:spMk id="610" creationId="{00000000-0000-0000-0000-000000000000}"/>
          </ac:spMkLst>
        </pc:spChg>
      </pc:sldChg>
      <pc:sldChg chg="addSp modSp new mod">
        <pc:chgData name="Dimaggio, Katie" userId="6a649761-3b59-469d-b369-99eed5deee98" providerId="ADAL" clId="{EBFA8E0A-6BB2-48E3-8773-81C1F3D2A2D2}" dt="2026-08-12T14:55:58.140" v="18" actId="767"/>
        <pc:sldMkLst>
          <pc:docMk/>
          <pc:sldMk cId="1777420766" sldId="286"/>
        </pc:sldMkLst>
        <pc:spChg chg="add mod">
          <ac:chgData name="Dimaggio, Katie" userId="6a649761-3b59-469d-b369-99eed5deee98" providerId="ADAL" clId="{EBFA8E0A-6BB2-48E3-8773-81C1F3D2A2D2}" dt="2026-08-12T14:55:58.140" v="18" actId="767"/>
          <ac:spMkLst>
            <pc:docMk/>
            <pc:sldMk cId="1777420766" sldId="286"/>
            <ac:spMk id="4" creationId="{6536F655-BEAD-4435-2E33-DF157E197D4F}"/>
          </ac:spMkLst>
        </pc:spChg>
        <pc:picChg chg="add mod">
          <ac:chgData name="Dimaggio, Katie" userId="6a649761-3b59-469d-b369-99eed5deee98" providerId="ADAL" clId="{EBFA8E0A-6BB2-48E3-8773-81C1F3D2A2D2}" dt="2026-08-12T14:55:57.358" v="17" actId="1076"/>
          <ac:picMkLst>
            <pc:docMk/>
            <pc:sldMk cId="1777420766" sldId="286"/>
            <ac:picMk id="3" creationId="{38D45E3C-3945-1632-2811-E28978835954}"/>
          </ac:picMkLst>
        </pc:picChg>
      </pc:sldChg>
      <pc:sldChg chg="addSp new mod">
        <pc:chgData name="Dimaggio, Katie" userId="6a649761-3b59-469d-b369-99eed5deee98" providerId="ADAL" clId="{EBFA8E0A-6BB2-48E3-8773-81C1F3D2A2D2}" dt="2026-08-12T15:26:18.028" v="20" actId="22"/>
        <pc:sldMkLst>
          <pc:docMk/>
          <pc:sldMk cId="1421237226" sldId="287"/>
        </pc:sldMkLst>
        <pc:picChg chg="add">
          <ac:chgData name="Dimaggio, Katie" userId="6a649761-3b59-469d-b369-99eed5deee98" providerId="ADAL" clId="{EBFA8E0A-6BB2-48E3-8773-81C1F3D2A2D2}" dt="2026-08-12T15:26:18.028" v="20" actId="22"/>
          <ac:picMkLst>
            <pc:docMk/>
            <pc:sldMk cId="1421237226" sldId="287"/>
            <ac:picMk id="3" creationId="{4D438355-40E8-9A7F-6FF3-E81057F2F046}"/>
          </ac:picMkLst>
        </pc:picChg>
      </pc:sldChg>
      <pc:sldChg chg="addSp delSp modSp new mod">
        <pc:chgData name="Dimaggio, Katie" userId="6a649761-3b59-469d-b369-99eed5deee98" providerId="ADAL" clId="{EBFA8E0A-6BB2-48E3-8773-81C1F3D2A2D2}" dt="2026-08-12T15:31:01.076" v="25" actId="22"/>
        <pc:sldMkLst>
          <pc:docMk/>
          <pc:sldMk cId="1642219099" sldId="288"/>
        </pc:sldMkLst>
        <pc:spChg chg="add del mod">
          <ac:chgData name="Dimaggio, Katie" userId="6a649761-3b59-469d-b369-99eed5deee98" providerId="ADAL" clId="{EBFA8E0A-6BB2-48E3-8773-81C1F3D2A2D2}" dt="2026-08-12T15:30:53.904" v="24"/>
          <ac:spMkLst>
            <pc:docMk/>
            <pc:sldMk cId="1642219099" sldId="288"/>
            <ac:spMk id="2" creationId="{0A23A5B4-CA61-9997-656C-44ACA35B443B}"/>
          </ac:spMkLst>
        </pc:spChg>
        <pc:picChg chg="add">
          <ac:chgData name="Dimaggio, Katie" userId="6a649761-3b59-469d-b369-99eed5deee98" providerId="ADAL" clId="{EBFA8E0A-6BB2-48E3-8773-81C1F3D2A2D2}" dt="2026-08-12T15:31:01.076" v="25" actId="22"/>
          <ac:picMkLst>
            <pc:docMk/>
            <pc:sldMk cId="1642219099" sldId="288"/>
            <ac:picMk id="4" creationId="{84D6F06E-7751-33BD-5DD5-7AEDBC83941E}"/>
          </ac:picMkLst>
        </pc:picChg>
      </pc:sldChg>
      <pc:sldChg chg="addSp new mod">
        <pc:chgData name="Dimaggio, Katie" userId="6a649761-3b59-469d-b369-99eed5deee98" providerId="ADAL" clId="{EBFA8E0A-6BB2-48E3-8773-81C1F3D2A2D2}" dt="2026-08-13T16:02:23.691" v="38" actId="22"/>
        <pc:sldMkLst>
          <pc:docMk/>
          <pc:sldMk cId="2548434887" sldId="289"/>
        </pc:sldMkLst>
        <pc:picChg chg="add">
          <ac:chgData name="Dimaggio, Katie" userId="6a649761-3b59-469d-b369-99eed5deee98" providerId="ADAL" clId="{EBFA8E0A-6BB2-48E3-8773-81C1F3D2A2D2}" dt="2026-08-13T16:02:23.691" v="38" actId="22"/>
          <ac:picMkLst>
            <pc:docMk/>
            <pc:sldMk cId="2548434887" sldId="289"/>
            <ac:picMk id="3" creationId="{E919FB68-66E1-9FCD-A852-30E7BD0C84FB}"/>
          </ac:picMkLst>
        </pc:picChg>
      </pc:sldChg>
      <pc:sldMasterChg chg="delSldLayout">
        <pc:chgData name="Dimaggio, Katie" userId="6a649761-3b59-469d-b369-99eed5deee98" providerId="ADAL" clId="{EBFA8E0A-6BB2-48E3-8773-81C1F3D2A2D2}" dt="2026-08-11T22:04:42.025" v="1" actId="2696"/>
        <pc:sldMasterMkLst>
          <pc:docMk/>
          <pc:sldMasterMk cId="0" sldId="2147483659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6bd7f074d_0_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f6bd7f074d_0_1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GVRJroeMis_VrXb_WJLS8fmdoLY7xObwDb4nAiDQT4YFGQw/viewform?usp=head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forms.cloud.microsoft/r/VpDewnFkVQ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hyperlink" Target="https://tinyurl.com/3u2n632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r/GLfNt1dTe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r/d05eyCAD32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bit.ly/4mBvzyk" TargetMode="Externa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hyperlink" Target="https://docs.google.com/forms/d/e/1FAIpQLSeEpliVmnd0sQUTbTYpf_qNHREkw74E3iS7n2wueiI4KxpHWw/viewfor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forms.gle/GFcS4cQQKaeMnJ6n6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sv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sv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5" Type="http://schemas.openxmlformats.org/officeDocument/2006/relationships/hyperlink" Target="https://forms.cloud.microsoft/Pages/ResponsePage.aspx?id=LUmWRm1kPE2UZWxaNvMaFtJgXDB0f7BCjhtZEiJdMoFUQVEyWUw5QlpDSUNGUFBEWlAzTjJNTkJKRC4u" TargetMode="External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svg"/><Relationship Id="rId14" Type="http://schemas.openxmlformats.org/officeDocument/2006/relationships/image" Target="../media/image3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forms.gle/sQwCPHzjrpRc15rH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Pages/ResponsePage.aspx?id=LUmWRm1kPE2UZWxaNvMaFtJ9gvI8Y-NEn7ckUQ_-cA5URUVQM1ZTTTQxVDA5TVAzRlJBVFFNTTBKSy4u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awoods@insightok.or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hyperlink" Target="https://forms.cloud.microsoft/r/PeJhNUKSGD" TargetMode="Externa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s.cloud.microsoft/r/qRmJ4e2fVy" TargetMode="Externa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3332DD-9441-1954-E08E-3A0430329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7" y="0"/>
            <a:ext cx="8782102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40DB92-A974-DB12-CD50-5BEDCFB6AA00}"/>
              </a:ext>
            </a:extLst>
          </p:cNvPr>
          <p:cNvSpPr/>
          <p:nvPr/>
        </p:nvSpPr>
        <p:spPr>
          <a:xfrm>
            <a:off x="207594" y="91108"/>
            <a:ext cx="4156250" cy="16100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/>
              <a:t>26-27 </a:t>
            </a:r>
          </a:p>
          <a:p>
            <a:pPr algn="ctr"/>
            <a:r>
              <a:rPr lang="en-US" sz="2800"/>
              <a:t>ISOK Clubs</a:t>
            </a:r>
          </a:p>
        </p:txBody>
      </p:sp>
    </p:spTree>
    <p:extLst>
      <p:ext uri="{BB962C8B-B14F-4D97-AF65-F5344CB8AC3E}">
        <p14:creationId xmlns:p14="http://schemas.microsoft.com/office/powerpoint/2010/main" val="311543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9FB68-66E1-9FCD-A852-30E7BD0C8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6" y="0"/>
            <a:ext cx="91058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34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438355-40E8-9A7F-6FF3-E81057F2F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" y="0"/>
            <a:ext cx="91351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37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D45E3C-3945-1632-2811-E28978835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982" y="0"/>
            <a:ext cx="9143999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36F655-BEAD-4435-2E33-DF157E197D4F}"/>
              </a:ext>
            </a:extLst>
          </p:cNvPr>
          <p:cNvSpPr txBox="1"/>
          <p:nvPr/>
        </p:nvSpPr>
        <p:spPr>
          <a:xfrm>
            <a:off x="9767455" y="369916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20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8AD5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0"/>
          <p:cNvSpPr txBox="1">
            <a:spLocks noGrp="1"/>
          </p:cNvSpPr>
          <p:nvPr>
            <p:ph type="ctrTitle"/>
          </p:nvPr>
        </p:nvSpPr>
        <p:spPr>
          <a:xfrm>
            <a:off x="0" y="-558716"/>
            <a:ext cx="6148991" cy="450274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" sz="4000"/>
              <a:t>PROM COMMITTEE</a:t>
            </a:r>
            <a:r>
              <a:rPr lang="en" sz="6500">
                <a:solidFill>
                  <a:schemeClr val="dk2"/>
                </a:solidFill>
              </a:rPr>
              <a:t> </a:t>
            </a:r>
            <a:br>
              <a:rPr lang="en" sz="6500">
                <a:solidFill>
                  <a:schemeClr val="dk2"/>
                </a:solidFill>
              </a:rPr>
            </a:br>
            <a:r>
              <a:rPr lang="en" sz="3600">
                <a:solidFill>
                  <a:schemeClr val="lt2"/>
                </a:solidFill>
              </a:rPr>
              <a:t>Help us plan this year’s PROM (decor, songs, etc.)</a:t>
            </a:r>
            <a:r>
              <a:rPr lang="en" sz="3600">
                <a:solidFill>
                  <a:schemeClr val="lt1"/>
                </a:solidFill>
              </a:rPr>
              <a:t> </a:t>
            </a:r>
            <a:endParaRPr sz="3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4"/>
                </a:solidFill>
              </a:rPr>
              <a:t>Last Wednesday of the month at 3:00</a:t>
            </a:r>
            <a:endParaRPr sz="2800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C2E3A"/>
                </a:solidFill>
              </a:rPr>
              <a:t>Students who attend all meetings and help with Prom Setup will get in for free</a:t>
            </a:r>
            <a:endParaRPr sz="2400">
              <a:solidFill>
                <a:srgbClr val="0C2E3A"/>
              </a:solidFill>
            </a:endParaRPr>
          </a:p>
        </p:txBody>
      </p:sp>
      <p:sp>
        <p:nvSpPr>
          <p:cNvPr id="491" name="Google Shape;491;p40"/>
          <p:cNvSpPr/>
          <p:nvPr/>
        </p:nvSpPr>
        <p:spPr>
          <a:xfrm flipH="1">
            <a:off x="651024" y="937260"/>
            <a:ext cx="194796" cy="278717"/>
          </a:xfrm>
          <a:custGeom>
            <a:avLst/>
            <a:gdLst/>
            <a:ahLst/>
            <a:cxnLst/>
            <a:rect l="l" t="t" r="r" b="b"/>
            <a:pathLst>
              <a:path w="6570" h="6570" extrusionOk="0">
                <a:moveTo>
                  <a:pt x="3271" y="0"/>
                </a:moveTo>
                <a:cubicBezTo>
                  <a:pt x="2219" y="2901"/>
                  <a:pt x="2873" y="2218"/>
                  <a:pt x="1" y="3299"/>
                </a:cubicBezTo>
                <a:cubicBezTo>
                  <a:pt x="2873" y="4380"/>
                  <a:pt x="2219" y="3697"/>
                  <a:pt x="3271" y="6569"/>
                </a:cubicBezTo>
                <a:cubicBezTo>
                  <a:pt x="4352" y="3697"/>
                  <a:pt x="3669" y="4351"/>
                  <a:pt x="6570" y="3299"/>
                </a:cubicBezTo>
                <a:cubicBezTo>
                  <a:pt x="3669" y="2218"/>
                  <a:pt x="4352" y="2901"/>
                  <a:pt x="3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40"/>
          <p:cNvSpPr/>
          <p:nvPr/>
        </p:nvSpPr>
        <p:spPr>
          <a:xfrm>
            <a:off x="4696118" y="2079321"/>
            <a:ext cx="226879" cy="226879"/>
          </a:xfrm>
          <a:custGeom>
            <a:avLst/>
            <a:gdLst/>
            <a:ahLst/>
            <a:cxnLst/>
            <a:rect l="l" t="t" r="r" b="b"/>
            <a:pathLst>
              <a:path w="6570" h="6570" extrusionOk="0">
                <a:moveTo>
                  <a:pt x="3271" y="0"/>
                </a:moveTo>
                <a:cubicBezTo>
                  <a:pt x="2219" y="2901"/>
                  <a:pt x="2873" y="2218"/>
                  <a:pt x="1" y="3299"/>
                </a:cubicBezTo>
                <a:cubicBezTo>
                  <a:pt x="2873" y="4380"/>
                  <a:pt x="2219" y="3697"/>
                  <a:pt x="3271" y="6569"/>
                </a:cubicBezTo>
                <a:cubicBezTo>
                  <a:pt x="4352" y="3697"/>
                  <a:pt x="3669" y="4351"/>
                  <a:pt x="6570" y="3299"/>
                </a:cubicBezTo>
                <a:cubicBezTo>
                  <a:pt x="3669" y="2218"/>
                  <a:pt x="4352" y="2901"/>
                  <a:pt x="3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3" name="Google Shape;493;p40"/>
          <p:cNvGrpSpPr/>
          <p:nvPr/>
        </p:nvGrpSpPr>
        <p:grpSpPr>
          <a:xfrm>
            <a:off x="6149189" y="534784"/>
            <a:ext cx="2759969" cy="4050857"/>
            <a:chOff x="5331810" y="635738"/>
            <a:chExt cx="3319834" cy="3880268"/>
          </a:xfrm>
        </p:grpSpPr>
        <p:sp>
          <p:nvSpPr>
            <p:cNvPr id="494" name="Google Shape;494;p40"/>
            <p:cNvSpPr/>
            <p:nvPr/>
          </p:nvSpPr>
          <p:spPr>
            <a:xfrm>
              <a:off x="6911458" y="2444038"/>
              <a:ext cx="789875" cy="1849225"/>
            </a:xfrm>
            <a:custGeom>
              <a:avLst/>
              <a:gdLst/>
              <a:ahLst/>
              <a:cxnLst/>
              <a:rect l="l" t="t" r="r" b="b"/>
              <a:pathLst>
                <a:path w="23376" h="54727" extrusionOk="0">
                  <a:moveTo>
                    <a:pt x="19900" y="0"/>
                  </a:moveTo>
                  <a:cubicBezTo>
                    <a:pt x="19466" y="0"/>
                    <a:pt x="19031" y="65"/>
                    <a:pt x="18627" y="192"/>
                  </a:cubicBezTo>
                  <a:cubicBezTo>
                    <a:pt x="17177" y="647"/>
                    <a:pt x="15044" y="2723"/>
                    <a:pt x="14020" y="3804"/>
                  </a:cubicBezTo>
                  <a:cubicBezTo>
                    <a:pt x="11830" y="6135"/>
                    <a:pt x="9726" y="8496"/>
                    <a:pt x="7679" y="10913"/>
                  </a:cubicBezTo>
                  <a:cubicBezTo>
                    <a:pt x="5688" y="13273"/>
                    <a:pt x="3698" y="15775"/>
                    <a:pt x="2844" y="18676"/>
                  </a:cubicBezTo>
                  <a:cubicBezTo>
                    <a:pt x="1935" y="21861"/>
                    <a:pt x="2418" y="25216"/>
                    <a:pt x="2674" y="28515"/>
                  </a:cubicBezTo>
                  <a:cubicBezTo>
                    <a:pt x="3299" y="36733"/>
                    <a:pt x="2389" y="45037"/>
                    <a:pt x="1" y="52942"/>
                  </a:cubicBezTo>
                  <a:cubicBezTo>
                    <a:pt x="3179" y="53906"/>
                    <a:pt x="6237" y="54727"/>
                    <a:pt x="9526" y="54727"/>
                  </a:cubicBezTo>
                  <a:cubicBezTo>
                    <a:pt x="9827" y="54727"/>
                    <a:pt x="10131" y="54720"/>
                    <a:pt x="10437" y="54705"/>
                  </a:cubicBezTo>
                  <a:cubicBezTo>
                    <a:pt x="11745" y="54648"/>
                    <a:pt x="13025" y="54506"/>
                    <a:pt x="14333" y="54392"/>
                  </a:cubicBezTo>
                  <a:cubicBezTo>
                    <a:pt x="15812" y="46061"/>
                    <a:pt x="16153" y="37558"/>
                    <a:pt x="15328" y="29141"/>
                  </a:cubicBezTo>
                  <a:cubicBezTo>
                    <a:pt x="15044" y="26269"/>
                    <a:pt x="14617" y="23368"/>
                    <a:pt x="15072" y="20524"/>
                  </a:cubicBezTo>
                  <a:cubicBezTo>
                    <a:pt x="16039" y="14922"/>
                    <a:pt x="20305" y="10401"/>
                    <a:pt x="22494" y="5140"/>
                  </a:cubicBezTo>
                  <a:cubicBezTo>
                    <a:pt x="23006" y="3917"/>
                    <a:pt x="23376" y="2467"/>
                    <a:pt x="22693" y="1358"/>
                  </a:cubicBezTo>
                  <a:cubicBezTo>
                    <a:pt x="22139" y="435"/>
                    <a:pt x="21024" y="0"/>
                    <a:pt x="199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0"/>
            <p:cNvSpPr/>
            <p:nvPr/>
          </p:nvSpPr>
          <p:spPr>
            <a:xfrm>
              <a:off x="8005917" y="4084948"/>
              <a:ext cx="604402" cy="431059"/>
            </a:xfrm>
            <a:custGeom>
              <a:avLst/>
              <a:gdLst/>
              <a:ahLst/>
              <a:cxnLst/>
              <a:rect l="l" t="t" r="r" b="b"/>
              <a:pathLst>
                <a:path w="17887" h="12757" extrusionOk="0">
                  <a:moveTo>
                    <a:pt x="15669" y="1"/>
                  </a:moveTo>
                  <a:lnTo>
                    <a:pt x="9015" y="2475"/>
                  </a:lnTo>
                  <a:lnTo>
                    <a:pt x="256" y="10864"/>
                  </a:lnTo>
                  <a:cubicBezTo>
                    <a:pt x="29" y="11177"/>
                    <a:pt x="0" y="11603"/>
                    <a:pt x="114" y="11944"/>
                  </a:cubicBezTo>
                  <a:cubicBezTo>
                    <a:pt x="308" y="12440"/>
                    <a:pt x="796" y="12756"/>
                    <a:pt x="1306" y="12756"/>
                  </a:cubicBezTo>
                  <a:cubicBezTo>
                    <a:pt x="1469" y="12756"/>
                    <a:pt x="1633" y="12724"/>
                    <a:pt x="1792" y="12655"/>
                  </a:cubicBezTo>
                  <a:lnTo>
                    <a:pt x="16664" y="7139"/>
                  </a:lnTo>
                  <a:cubicBezTo>
                    <a:pt x="17460" y="6854"/>
                    <a:pt x="17887" y="6001"/>
                    <a:pt x="17631" y="5205"/>
                  </a:cubicBezTo>
                  <a:lnTo>
                    <a:pt x="15669" y="1"/>
                  </a:lnTo>
                  <a:close/>
                </a:path>
              </a:pathLst>
            </a:custGeom>
            <a:solidFill>
              <a:srgbClr val="171C64">
                <a:alpha val="78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0"/>
            <p:cNvSpPr/>
            <p:nvPr/>
          </p:nvSpPr>
          <p:spPr>
            <a:xfrm>
              <a:off x="8077281" y="4134281"/>
              <a:ext cx="472080" cy="344523"/>
            </a:xfrm>
            <a:custGeom>
              <a:avLst/>
              <a:gdLst/>
              <a:ahLst/>
              <a:cxnLst/>
              <a:rect l="l" t="t" r="r" b="b"/>
              <a:pathLst>
                <a:path w="13971" h="10196" extrusionOk="0">
                  <a:moveTo>
                    <a:pt x="13859" y="1"/>
                  </a:moveTo>
                  <a:cubicBezTo>
                    <a:pt x="13842" y="1"/>
                    <a:pt x="13826" y="6"/>
                    <a:pt x="13813" y="20"/>
                  </a:cubicBezTo>
                  <a:cubicBezTo>
                    <a:pt x="13102" y="702"/>
                    <a:pt x="12931" y="1840"/>
                    <a:pt x="12760" y="2750"/>
                  </a:cubicBezTo>
                  <a:cubicBezTo>
                    <a:pt x="12561" y="3830"/>
                    <a:pt x="12505" y="4911"/>
                    <a:pt x="12590" y="5991"/>
                  </a:cubicBezTo>
                  <a:cubicBezTo>
                    <a:pt x="12590" y="6030"/>
                    <a:pt x="12619" y="6045"/>
                    <a:pt x="12651" y="6045"/>
                  </a:cubicBezTo>
                  <a:cubicBezTo>
                    <a:pt x="12689" y="6045"/>
                    <a:pt x="12732" y="6023"/>
                    <a:pt x="12732" y="5991"/>
                  </a:cubicBezTo>
                  <a:lnTo>
                    <a:pt x="12732" y="5963"/>
                  </a:lnTo>
                  <a:cubicBezTo>
                    <a:pt x="12675" y="4939"/>
                    <a:pt x="12732" y="3887"/>
                    <a:pt x="12903" y="2863"/>
                  </a:cubicBezTo>
                  <a:cubicBezTo>
                    <a:pt x="13045" y="1953"/>
                    <a:pt x="13215" y="787"/>
                    <a:pt x="13926" y="105"/>
                  </a:cubicBezTo>
                  <a:cubicBezTo>
                    <a:pt x="13970" y="61"/>
                    <a:pt x="13913" y="1"/>
                    <a:pt x="13859" y="1"/>
                  </a:cubicBezTo>
                  <a:close/>
                  <a:moveTo>
                    <a:pt x="128" y="7521"/>
                  </a:moveTo>
                  <a:cubicBezTo>
                    <a:pt x="57" y="7521"/>
                    <a:pt x="0" y="7592"/>
                    <a:pt x="49" y="7641"/>
                  </a:cubicBezTo>
                  <a:cubicBezTo>
                    <a:pt x="959" y="8238"/>
                    <a:pt x="1642" y="9119"/>
                    <a:pt x="1983" y="10172"/>
                  </a:cubicBezTo>
                  <a:cubicBezTo>
                    <a:pt x="1991" y="10188"/>
                    <a:pt x="2009" y="10195"/>
                    <a:pt x="2030" y="10195"/>
                  </a:cubicBezTo>
                  <a:cubicBezTo>
                    <a:pt x="2080" y="10195"/>
                    <a:pt x="2145" y="10155"/>
                    <a:pt x="2125" y="10115"/>
                  </a:cubicBezTo>
                  <a:cubicBezTo>
                    <a:pt x="1755" y="9063"/>
                    <a:pt x="1073" y="8153"/>
                    <a:pt x="163" y="7527"/>
                  </a:cubicBezTo>
                  <a:cubicBezTo>
                    <a:pt x="151" y="7523"/>
                    <a:pt x="140" y="7521"/>
                    <a:pt x="128" y="752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0"/>
            <p:cNvSpPr/>
            <p:nvPr/>
          </p:nvSpPr>
          <p:spPr>
            <a:xfrm>
              <a:off x="6715443" y="4229096"/>
              <a:ext cx="634205" cy="237409"/>
            </a:xfrm>
            <a:custGeom>
              <a:avLst/>
              <a:gdLst/>
              <a:ahLst/>
              <a:cxnLst/>
              <a:rect l="l" t="t" r="r" b="b"/>
              <a:pathLst>
                <a:path w="18769" h="7026" extrusionOk="0">
                  <a:moveTo>
                    <a:pt x="11631" y="0"/>
                  </a:moveTo>
                  <a:lnTo>
                    <a:pt x="513" y="4806"/>
                  </a:lnTo>
                  <a:cubicBezTo>
                    <a:pt x="200" y="5034"/>
                    <a:pt x="1" y="5403"/>
                    <a:pt x="1" y="5773"/>
                  </a:cubicBezTo>
                  <a:cubicBezTo>
                    <a:pt x="28" y="6467"/>
                    <a:pt x="598" y="7025"/>
                    <a:pt x="1286" y="7025"/>
                  </a:cubicBezTo>
                  <a:cubicBezTo>
                    <a:pt x="1303" y="7025"/>
                    <a:pt x="1320" y="7025"/>
                    <a:pt x="1337" y="7024"/>
                  </a:cubicBezTo>
                  <a:lnTo>
                    <a:pt x="17205" y="7024"/>
                  </a:lnTo>
                  <a:cubicBezTo>
                    <a:pt x="17222" y="7025"/>
                    <a:pt x="17239" y="7025"/>
                    <a:pt x="17257" y="7025"/>
                  </a:cubicBezTo>
                  <a:cubicBezTo>
                    <a:pt x="18059" y="7025"/>
                    <a:pt x="18741" y="6381"/>
                    <a:pt x="18769" y="5546"/>
                  </a:cubicBezTo>
                  <a:lnTo>
                    <a:pt x="18769" y="0"/>
                  </a:lnTo>
                  <a:close/>
                </a:path>
              </a:pathLst>
            </a:custGeom>
            <a:solidFill>
              <a:srgbClr val="171C64">
                <a:alpha val="785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0"/>
            <p:cNvSpPr/>
            <p:nvPr/>
          </p:nvSpPr>
          <p:spPr>
            <a:xfrm>
              <a:off x="6813738" y="4278902"/>
              <a:ext cx="530807" cy="183243"/>
            </a:xfrm>
            <a:custGeom>
              <a:avLst/>
              <a:gdLst/>
              <a:ahLst/>
              <a:cxnLst/>
              <a:rect l="l" t="t" r="r" b="b"/>
              <a:pathLst>
                <a:path w="15709" h="5423" extrusionOk="0">
                  <a:moveTo>
                    <a:pt x="15595" y="1"/>
                  </a:moveTo>
                  <a:cubicBezTo>
                    <a:pt x="15588" y="1"/>
                    <a:pt x="15582" y="2"/>
                    <a:pt x="15576" y="5"/>
                  </a:cubicBezTo>
                  <a:cubicBezTo>
                    <a:pt x="14694" y="403"/>
                    <a:pt x="14125" y="1399"/>
                    <a:pt x="13642" y="2195"/>
                  </a:cubicBezTo>
                  <a:cubicBezTo>
                    <a:pt x="13102" y="3133"/>
                    <a:pt x="12675" y="4129"/>
                    <a:pt x="12362" y="5181"/>
                  </a:cubicBezTo>
                  <a:cubicBezTo>
                    <a:pt x="12346" y="5230"/>
                    <a:pt x="12387" y="5261"/>
                    <a:pt x="12430" y="5261"/>
                  </a:cubicBezTo>
                  <a:cubicBezTo>
                    <a:pt x="12461" y="5261"/>
                    <a:pt x="12492" y="5245"/>
                    <a:pt x="12504" y="5209"/>
                  </a:cubicBezTo>
                  <a:lnTo>
                    <a:pt x="12504" y="5181"/>
                  </a:lnTo>
                  <a:cubicBezTo>
                    <a:pt x="12789" y="4185"/>
                    <a:pt x="13187" y="3247"/>
                    <a:pt x="13727" y="2337"/>
                  </a:cubicBezTo>
                  <a:cubicBezTo>
                    <a:pt x="14182" y="1541"/>
                    <a:pt x="14751" y="517"/>
                    <a:pt x="15632" y="119"/>
                  </a:cubicBezTo>
                  <a:cubicBezTo>
                    <a:pt x="15708" y="94"/>
                    <a:pt x="15649" y="1"/>
                    <a:pt x="15595" y="1"/>
                  </a:cubicBezTo>
                  <a:close/>
                  <a:moveTo>
                    <a:pt x="93" y="2228"/>
                  </a:moveTo>
                  <a:cubicBezTo>
                    <a:pt x="52" y="2228"/>
                    <a:pt x="1" y="2268"/>
                    <a:pt x="21" y="2309"/>
                  </a:cubicBezTo>
                  <a:cubicBezTo>
                    <a:pt x="646" y="3219"/>
                    <a:pt x="988" y="4271"/>
                    <a:pt x="959" y="5380"/>
                  </a:cubicBezTo>
                  <a:cubicBezTo>
                    <a:pt x="959" y="5408"/>
                    <a:pt x="995" y="5422"/>
                    <a:pt x="1030" y="5422"/>
                  </a:cubicBezTo>
                  <a:cubicBezTo>
                    <a:pt x="1066" y="5422"/>
                    <a:pt x="1101" y="5408"/>
                    <a:pt x="1101" y="5380"/>
                  </a:cubicBezTo>
                  <a:cubicBezTo>
                    <a:pt x="1130" y="4242"/>
                    <a:pt x="789" y="3162"/>
                    <a:pt x="134" y="2252"/>
                  </a:cubicBezTo>
                  <a:cubicBezTo>
                    <a:pt x="126" y="2235"/>
                    <a:pt x="110" y="2228"/>
                    <a:pt x="93" y="22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0"/>
            <p:cNvSpPr/>
            <p:nvPr/>
          </p:nvSpPr>
          <p:spPr>
            <a:xfrm>
              <a:off x="7740699" y="1904749"/>
              <a:ext cx="910945" cy="2334112"/>
            </a:xfrm>
            <a:custGeom>
              <a:avLst/>
              <a:gdLst/>
              <a:ahLst/>
              <a:cxnLst/>
              <a:rect l="l" t="t" r="r" b="b"/>
              <a:pathLst>
                <a:path w="26959" h="69077" extrusionOk="0">
                  <a:moveTo>
                    <a:pt x="7081" y="0"/>
                  </a:moveTo>
                  <a:cubicBezTo>
                    <a:pt x="2731" y="7507"/>
                    <a:pt x="1" y="17716"/>
                    <a:pt x="114" y="26389"/>
                  </a:cubicBezTo>
                  <a:lnTo>
                    <a:pt x="228" y="35773"/>
                  </a:lnTo>
                  <a:cubicBezTo>
                    <a:pt x="200" y="36911"/>
                    <a:pt x="285" y="38048"/>
                    <a:pt x="512" y="39186"/>
                  </a:cubicBezTo>
                  <a:cubicBezTo>
                    <a:pt x="1223" y="42285"/>
                    <a:pt x="3129" y="44589"/>
                    <a:pt x="4607" y="47433"/>
                  </a:cubicBezTo>
                  <a:cubicBezTo>
                    <a:pt x="7849" y="53745"/>
                    <a:pt x="11432" y="61196"/>
                    <a:pt x="10693" y="68589"/>
                  </a:cubicBezTo>
                  <a:cubicBezTo>
                    <a:pt x="12408" y="68905"/>
                    <a:pt x="13969" y="69077"/>
                    <a:pt x="15466" y="69077"/>
                  </a:cubicBezTo>
                  <a:cubicBezTo>
                    <a:pt x="18286" y="69077"/>
                    <a:pt x="20876" y="68466"/>
                    <a:pt x="23830" y="67054"/>
                  </a:cubicBezTo>
                  <a:cubicBezTo>
                    <a:pt x="24968" y="66570"/>
                    <a:pt x="26020" y="65888"/>
                    <a:pt x="26959" y="65035"/>
                  </a:cubicBezTo>
                  <a:lnTo>
                    <a:pt x="13963" y="41518"/>
                  </a:lnTo>
                  <a:cubicBezTo>
                    <a:pt x="12826" y="39470"/>
                    <a:pt x="11688" y="37281"/>
                    <a:pt x="11716" y="34949"/>
                  </a:cubicBezTo>
                  <a:cubicBezTo>
                    <a:pt x="11745" y="33385"/>
                    <a:pt x="12342" y="31878"/>
                    <a:pt x="12882" y="30427"/>
                  </a:cubicBezTo>
                  <a:cubicBezTo>
                    <a:pt x="15015" y="24939"/>
                    <a:pt x="17119" y="19252"/>
                    <a:pt x="16750" y="13365"/>
                  </a:cubicBezTo>
                  <a:cubicBezTo>
                    <a:pt x="16380" y="7507"/>
                    <a:pt x="12797" y="1422"/>
                    <a:pt x="7110" y="29"/>
                  </a:cubicBezTo>
                  <a:lnTo>
                    <a:pt x="70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0"/>
            <p:cNvSpPr/>
            <p:nvPr/>
          </p:nvSpPr>
          <p:spPr>
            <a:xfrm>
              <a:off x="7527687" y="2172298"/>
              <a:ext cx="67648" cy="83326"/>
            </a:xfrm>
            <a:custGeom>
              <a:avLst/>
              <a:gdLst/>
              <a:ahLst/>
              <a:cxnLst/>
              <a:rect l="l" t="t" r="r" b="b"/>
              <a:pathLst>
                <a:path w="2002" h="2466" extrusionOk="0">
                  <a:moveTo>
                    <a:pt x="1903" y="0"/>
                  </a:moveTo>
                  <a:cubicBezTo>
                    <a:pt x="1891" y="0"/>
                    <a:pt x="1879" y="5"/>
                    <a:pt x="1868" y="16"/>
                  </a:cubicBezTo>
                  <a:cubicBezTo>
                    <a:pt x="1044" y="585"/>
                    <a:pt x="418" y="1381"/>
                    <a:pt x="20" y="2319"/>
                  </a:cubicBezTo>
                  <a:cubicBezTo>
                    <a:pt x="0" y="2359"/>
                    <a:pt x="49" y="2412"/>
                    <a:pt x="91" y="2412"/>
                  </a:cubicBezTo>
                  <a:cubicBezTo>
                    <a:pt x="109" y="2412"/>
                    <a:pt x="125" y="2402"/>
                    <a:pt x="134" y="2376"/>
                  </a:cubicBezTo>
                  <a:lnTo>
                    <a:pt x="162" y="2376"/>
                  </a:lnTo>
                  <a:cubicBezTo>
                    <a:pt x="532" y="1495"/>
                    <a:pt x="1158" y="698"/>
                    <a:pt x="1925" y="130"/>
                  </a:cubicBezTo>
                  <a:cubicBezTo>
                    <a:pt x="1994" y="84"/>
                    <a:pt x="1952" y="0"/>
                    <a:pt x="1903" y="0"/>
                  </a:cubicBezTo>
                  <a:close/>
                  <a:moveTo>
                    <a:pt x="1923" y="1689"/>
                  </a:moveTo>
                  <a:cubicBezTo>
                    <a:pt x="1915" y="1689"/>
                    <a:pt x="1906" y="1691"/>
                    <a:pt x="1897" y="1694"/>
                  </a:cubicBezTo>
                  <a:cubicBezTo>
                    <a:pt x="1357" y="1807"/>
                    <a:pt x="873" y="2035"/>
                    <a:pt x="418" y="2319"/>
                  </a:cubicBezTo>
                  <a:cubicBezTo>
                    <a:pt x="342" y="2370"/>
                    <a:pt x="402" y="2466"/>
                    <a:pt x="456" y="2466"/>
                  </a:cubicBezTo>
                  <a:cubicBezTo>
                    <a:pt x="462" y="2466"/>
                    <a:pt x="469" y="2465"/>
                    <a:pt x="475" y="2462"/>
                  </a:cubicBezTo>
                  <a:cubicBezTo>
                    <a:pt x="930" y="2149"/>
                    <a:pt x="1414" y="1950"/>
                    <a:pt x="1925" y="1807"/>
                  </a:cubicBezTo>
                  <a:cubicBezTo>
                    <a:pt x="2001" y="1782"/>
                    <a:pt x="1987" y="1689"/>
                    <a:pt x="1923" y="16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0"/>
            <p:cNvSpPr/>
            <p:nvPr/>
          </p:nvSpPr>
          <p:spPr>
            <a:xfrm>
              <a:off x="7785876" y="2130297"/>
              <a:ext cx="29228" cy="79880"/>
            </a:xfrm>
            <a:custGeom>
              <a:avLst/>
              <a:gdLst/>
              <a:ahLst/>
              <a:cxnLst/>
              <a:rect l="l" t="t" r="r" b="b"/>
              <a:pathLst>
                <a:path w="865" h="2364" extrusionOk="0">
                  <a:moveTo>
                    <a:pt x="128" y="1"/>
                  </a:moveTo>
                  <a:cubicBezTo>
                    <a:pt x="93" y="1"/>
                    <a:pt x="57" y="22"/>
                    <a:pt x="57" y="65"/>
                  </a:cubicBezTo>
                  <a:cubicBezTo>
                    <a:pt x="0" y="889"/>
                    <a:pt x="228" y="1685"/>
                    <a:pt x="711" y="2340"/>
                  </a:cubicBezTo>
                  <a:cubicBezTo>
                    <a:pt x="728" y="2356"/>
                    <a:pt x="749" y="2363"/>
                    <a:pt x="770" y="2363"/>
                  </a:cubicBezTo>
                  <a:cubicBezTo>
                    <a:pt x="820" y="2363"/>
                    <a:pt x="865" y="2323"/>
                    <a:pt x="825" y="2283"/>
                  </a:cubicBezTo>
                  <a:cubicBezTo>
                    <a:pt x="341" y="1657"/>
                    <a:pt x="114" y="861"/>
                    <a:pt x="199" y="65"/>
                  </a:cubicBezTo>
                  <a:cubicBezTo>
                    <a:pt x="199" y="22"/>
                    <a:pt x="164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0"/>
            <p:cNvSpPr/>
            <p:nvPr/>
          </p:nvSpPr>
          <p:spPr>
            <a:xfrm>
              <a:off x="7285717" y="2867291"/>
              <a:ext cx="50482" cy="81434"/>
            </a:xfrm>
            <a:custGeom>
              <a:avLst/>
              <a:gdLst/>
              <a:ahLst/>
              <a:cxnLst/>
              <a:rect l="l" t="t" r="r" b="b"/>
              <a:pathLst>
                <a:path w="1494" h="2410" extrusionOk="0">
                  <a:moveTo>
                    <a:pt x="1282" y="1"/>
                  </a:moveTo>
                  <a:cubicBezTo>
                    <a:pt x="1240" y="1"/>
                    <a:pt x="1189" y="61"/>
                    <a:pt x="1209" y="121"/>
                  </a:cubicBezTo>
                  <a:cubicBezTo>
                    <a:pt x="1380" y="548"/>
                    <a:pt x="1295" y="1003"/>
                    <a:pt x="1039" y="1373"/>
                  </a:cubicBezTo>
                  <a:cubicBezTo>
                    <a:pt x="783" y="1742"/>
                    <a:pt x="442" y="2055"/>
                    <a:pt x="72" y="2283"/>
                  </a:cubicBezTo>
                  <a:cubicBezTo>
                    <a:pt x="1" y="2306"/>
                    <a:pt x="49" y="2410"/>
                    <a:pt x="99" y="2410"/>
                  </a:cubicBezTo>
                  <a:cubicBezTo>
                    <a:pt x="109" y="2410"/>
                    <a:pt x="120" y="2406"/>
                    <a:pt x="129" y="2396"/>
                  </a:cubicBezTo>
                  <a:cubicBezTo>
                    <a:pt x="555" y="2140"/>
                    <a:pt x="925" y="1799"/>
                    <a:pt x="1209" y="1401"/>
                  </a:cubicBezTo>
                  <a:cubicBezTo>
                    <a:pt x="1465" y="975"/>
                    <a:pt x="1494" y="491"/>
                    <a:pt x="1323" y="36"/>
                  </a:cubicBezTo>
                  <a:cubicBezTo>
                    <a:pt x="1315" y="11"/>
                    <a:pt x="1299" y="1"/>
                    <a:pt x="1282" y="1"/>
                  </a:cubicBezTo>
                  <a:close/>
                </a:path>
              </a:pathLst>
            </a:custGeom>
            <a:solidFill>
              <a:srgbClr val="173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7024385" y="2164898"/>
              <a:ext cx="28857" cy="299346"/>
            </a:xfrm>
            <a:custGeom>
              <a:avLst/>
              <a:gdLst/>
              <a:ahLst/>
              <a:cxnLst/>
              <a:rect l="l" t="t" r="r" b="b"/>
              <a:pathLst>
                <a:path w="854" h="8859" extrusionOk="0">
                  <a:moveTo>
                    <a:pt x="61" y="0"/>
                  </a:moveTo>
                  <a:cubicBezTo>
                    <a:pt x="29" y="0"/>
                    <a:pt x="0" y="22"/>
                    <a:pt x="14" y="64"/>
                  </a:cubicBezTo>
                  <a:cubicBezTo>
                    <a:pt x="242" y="2965"/>
                    <a:pt x="469" y="5894"/>
                    <a:pt x="725" y="8794"/>
                  </a:cubicBezTo>
                  <a:cubicBezTo>
                    <a:pt x="725" y="8837"/>
                    <a:pt x="761" y="8858"/>
                    <a:pt x="793" y="8858"/>
                  </a:cubicBezTo>
                  <a:cubicBezTo>
                    <a:pt x="825" y="8858"/>
                    <a:pt x="853" y="8837"/>
                    <a:pt x="839" y="8794"/>
                  </a:cubicBezTo>
                  <a:cubicBezTo>
                    <a:pt x="612" y="5894"/>
                    <a:pt x="384" y="2965"/>
                    <a:pt x="128" y="64"/>
                  </a:cubicBezTo>
                  <a:cubicBezTo>
                    <a:pt x="128" y="22"/>
                    <a:pt x="93" y="0"/>
                    <a:pt x="61" y="0"/>
                  </a:cubicBezTo>
                  <a:close/>
                </a:path>
              </a:pathLst>
            </a:custGeom>
            <a:solidFill>
              <a:srgbClr val="173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0"/>
            <p:cNvSpPr/>
            <p:nvPr/>
          </p:nvSpPr>
          <p:spPr>
            <a:xfrm>
              <a:off x="6998907" y="2270999"/>
              <a:ext cx="24599" cy="120765"/>
            </a:xfrm>
            <a:custGeom>
              <a:avLst/>
              <a:gdLst/>
              <a:ahLst/>
              <a:cxnLst/>
              <a:rect l="l" t="t" r="r" b="b"/>
              <a:pathLst>
                <a:path w="728" h="3574" extrusionOk="0">
                  <a:moveTo>
                    <a:pt x="77" y="1"/>
                  </a:moveTo>
                  <a:cubicBezTo>
                    <a:pt x="39" y="1"/>
                    <a:pt x="1" y="31"/>
                    <a:pt x="1" y="81"/>
                  </a:cubicBezTo>
                  <a:lnTo>
                    <a:pt x="569" y="3522"/>
                  </a:lnTo>
                  <a:cubicBezTo>
                    <a:pt x="569" y="3557"/>
                    <a:pt x="599" y="3573"/>
                    <a:pt x="632" y="3573"/>
                  </a:cubicBezTo>
                  <a:cubicBezTo>
                    <a:pt x="677" y="3573"/>
                    <a:pt x="728" y="3543"/>
                    <a:pt x="711" y="3493"/>
                  </a:cubicBezTo>
                  <a:lnTo>
                    <a:pt x="143" y="52"/>
                  </a:lnTo>
                  <a:cubicBezTo>
                    <a:pt x="131" y="17"/>
                    <a:pt x="104" y="1"/>
                    <a:pt x="77" y="1"/>
                  </a:cubicBezTo>
                  <a:close/>
                </a:path>
              </a:pathLst>
            </a:custGeom>
            <a:solidFill>
              <a:srgbClr val="173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0"/>
            <p:cNvSpPr/>
            <p:nvPr/>
          </p:nvSpPr>
          <p:spPr>
            <a:xfrm>
              <a:off x="7274667" y="2593862"/>
              <a:ext cx="208552" cy="540640"/>
            </a:xfrm>
            <a:custGeom>
              <a:avLst/>
              <a:gdLst/>
              <a:ahLst/>
              <a:cxnLst/>
              <a:rect l="l" t="t" r="r" b="b"/>
              <a:pathLst>
                <a:path w="6172" h="16000" extrusionOk="0">
                  <a:moveTo>
                    <a:pt x="6095" y="1"/>
                  </a:moveTo>
                  <a:cubicBezTo>
                    <a:pt x="6068" y="1"/>
                    <a:pt x="6041" y="16"/>
                    <a:pt x="6029" y="52"/>
                  </a:cubicBezTo>
                  <a:cubicBezTo>
                    <a:pt x="5802" y="1133"/>
                    <a:pt x="5574" y="2213"/>
                    <a:pt x="5347" y="3294"/>
                  </a:cubicBezTo>
                  <a:cubicBezTo>
                    <a:pt x="5176" y="4232"/>
                    <a:pt x="5006" y="5256"/>
                    <a:pt x="4437" y="6052"/>
                  </a:cubicBezTo>
                  <a:cubicBezTo>
                    <a:pt x="3470" y="7446"/>
                    <a:pt x="1508" y="7673"/>
                    <a:pt x="484" y="9038"/>
                  </a:cubicBezTo>
                  <a:cubicBezTo>
                    <a:pt x="143" y="9522"/>
                    <a:pt x="1" y="10318"/>
                    <a:pt x="570" y="10744"/>
                  </a:cubicBezTo>
                  <a:cubicBezTo>
                    <a:pt x="718" y="10861"/>
                    <a:pt x="885" y="10910"/>
                    <a:pt x="1060" y="10910"/>
                  </a:cubicBezTo>
                  <a:cubicBezTo>
                    <a:pt x="1521" y="10910"/>
                    <a:pt x="2031" y="10570"/>
                    <a:pt x="2361" y="10261"/>
                  </a:cubicBezTo>
                  <a:cubicBezTo>
                    <a:pt x="2702" y="9948"/>
                    <a:pt x="3072" y="9550"/>
                    <a:pt x="3555" y="9436"/>
                  </a:cubicBezTo>
                  <a:cubicBezTo>
                    <a:pt x="3627" y="9417"/>
                    <a:pt x="3697" y="9409"/>
                    <a:pt x="3765" y="9409"/>
                  </a:cubicBezTo>
                  <a:cubicBezTo>
                    <a:pt x="4214" y="9409"/>
                    <a:pt x="4575" y="9792"/>
                    <a:pt x="4551" y="10261"/>
                  </a:cubicBezTo>
                  <a:cubicBezTo>
                    <a:pt x="4579" y="11256"/>
                    <a:pt x="3698" y="11740"/>
                    <a:pt x="2901" y="12081"/>
                  </a:cubicBezTo>
                  <a:cubicBezTo>
                    <a:pt x="2048" y="12365"/>
                    <a:pt x="1309" y="12905"/>
                    <a:pt x="769" y="13616"/>
                  </a:cubicBezTo>
                  <a:cubicBezTo>
                    <a:pt x="257" y="14299"/>
                    <a:pt x="86" y="15124"/>
                    <a:pt x="228" y="15948"/>
                  </a:cubicBezTo>
                  <a:cubicBezTo>
                    <a:pt x="240" y="15984"/>
                    <a:pt x="272" y="16000"/>
                    <a:pt x="303" y="16000"/>
                  </a:cubicBezTo>
                  <a:cubicBezTo>
                    <a:pt x="346" y="16000"/>
                    <a:pt x="387" y="15969"/>
                    <a:pt x="371" y="15920"/>
                  </a:cubicBezTo>
                  <a:cubicBezTo>
                    <a:pt x="200" y="14981"/>
                    <a:pt x="484" y="14043"/>
                    <a:pt x="1138" y="13360"/>
                  </a:cubicBezTo>
                  <a:cubicBezTo>
                    <a:pt x="1735" y="12678"/>
                    <a:pt x="2560" y="12394"/>
                    <a:pt x="3356" y="12024"/>
                  </a:cubicBezTo>
                  <a:cubicBezTo>
                    <a:pt x="3954" y="11740"/>
                    <a:pt x="4522" y="11313"/>
                    <a:pt x="4664" y="10631"/>
                  </a:cubicBezTo>
                  <a:cubicBezTo>
                    <a:pt x="4750" y="10119"/>
                    <a:pt x="4636" y="9522"/>
                    <a:pt x="4124" y="9322"/>
                  </a:cubicBezTo>
                  <a:cubicBezTo>
                    <a:pt x="4006" y="9280"/>
                    <a:pt x="3890" y="9261"/>
                    <a:pt x="3776" y="9261"/>
                  </a:cubicBezTo>
                  <a:cubicBezTo>
                    <a:pt x="3209" y="9261"/>
                    <a:pt x="2712" y="9735"/>
                    <a:pt x="2333" y="10090"/>
                  </a:cubicBezTo>
                  <a:cubicBezTo>
                    <a:pt x="2030" y="10418"/>
                    <a:pt x="1570" y="10791"/>
                    <a:pt x="1092" y="10791"/>
                  </a:cubicBezTo>
                  <a:cubicBezTo>
                    <a:pt x="1032" y="10791"/>
                    <a:pt x="971" y="10785"/>
                    <a:pt x="911" y="10773"/>
                  </a:cubicBezTo>
                  <a:cubicBezTo>
                    <a:pt x="228" y="10602"/>
                    <a:pt x="228" y="9777"/>
                    <a:pt x="484" y="9294"/>
                  </a:cubicBezTo>
                  <a:cubicBezTo>
                    <a:pt x="911" y="8555"/>
                    <a:pt x="1792" y="8100"/>
                    <a:pt x="2503" y="7702"/>
                  </a:cubicBezTo>
                  <a:cubicBezTo>
                    <a:pt x="3214" y="7360"/>
                    <a:pt x="3868" y="6905"/>
                    <a:pt x="4409" y="6308"/>
                  </a:cubicBezTo>
                  <a:cubicBezTo>
                    <a:pt x="5006" y="5597"/>
                    <a:pt x="5205" y="4659"/>
                    <a:pt x="5404" y="3749"/>
                  </a:cubicBezTo>
                  <a:cubicBezTo>
                    <a:pt x="5660" y="2526"/>
                    <a:pt x="5916" y="1303"/>
                    <a:pt x="6172" y="81"/>
                  </a:cubicBezTo>
                  <a:cubicBezTo>
                    <a:pt x="6172" y="31"/>
                    <a:pt x="6133" y="1"/>
                    <a:pt x="60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0"/>
            <p:cNvSpPr/>
            <p:nvPr/>
          </p:nvSpPr>
          <p:spPr>
            <a:xfrm>
              <a:off x="6036129" y="1881671"/>
              <a:ext cx="864787" cy="834376"/>
            </a:xfrm>
            <a:custGeom>
              <a:avLst/>
              <a:gdLst/>
              <a:ahLst/>
              <a:cxnLst/>
              <a:rect l="l" t="t" r="r" b="b"/>
              <a:pathLst>
                <a:path w="25593" h="24693" extrusionOk="0">
                  <a:moveTo>
                    <a:pt x="5431" y="1"/>
                  </a:moveTo>
                  <a:cubicBezTo>
                    <a:pt x="3896" y="399"/>
                    <a:pt x="2104" y="541"/>
                    <a:pt x="569" y="939"/>
                  </a:cubicBezTo>
                  <a:cubicBezTo>
                    <a:pt x="597" y="5546"/>
                    <a:pt x="0" y="10892"/>
                    <a:pt x="1109" y="15356"/>
                  </a:cubicBezTo>
                  <a:cubicBezTo>
                    <a:pt x="1792" y="18172"/>
                    <a:pt x="2702" y="20987"/>
                    <a:pt x="4351" y="23376"/>
                  </a:cubicBezTo>
                  <a:cubicBezTo>
                    <a:pt x="4578" y="23831"/>
                    <a:pt x="4948" y="24172"/>
                    <a:pt x="5375" y="24456"/>
                  </a:cubicBezTo>
                  <a:cubicBezTo>
                    <a:pt x="5757" y="24617"/>
                    <a:pt x="6169" y="24693"/>
                    <a:pt x="6578" y="24693"/>
                  </a:cubicBezTo>
                  <a:cubicBezTo>
                    <a:pt x="6747" y="24693"/>
                    <a:pt x="6915" y="24680"/>
                    <a:pt x="7081" y="24655"/>
                  </a:cubicBezTo>
                  <a:cubicBezTo>
                    <a:pt x="9242" y="24513"/>
                    <a:pt x="12370" y="23347"/>
                    <a:pt x="14446" y="22778"/>
                  </a:cubicBezTo>
                  <a:cubicBezTo>
                    <a:pt x="16038" y="22352"/>
                    <a:pt x="23944" y="17916"/>
                    <a:pt x="25508" y="15385"/>
                  </a:cubicBezTo>
                  <a:cubicBezTo>
                    <a:pt x="25593" y="15243"/>
                    <a:pt x="19820" y="9299"/>
                    <a:pt x="18199" y="7167"/>
                  </a:cubicBezTo>
                  <a:lnTo>
                    <a:pt x="18199" y="7138"/>
                  </a:lnTo>
                  <a:cubicBezTo>
                    <a:pt x="16579" y="10636"/>
                    <a:pt x="13849" y="13480"/>
                    <a:pt x="10436" y="15300"/>
                  </a:cubicBezTo>
                  <a:cubicBezTo>
                    <a:pt x="8360" y="10380"/>
                    <a:pt x="6370" y="5261"/>
                    <a:pt x="5431" y="1"/>
                  </a:cubicBezTo>
                  <a:close/>
                </a:path>
              </a:pathLst>
            </a:custGeom>
            <a:solidFill>
              <a:srgbClr val="E2AF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0"/>
            <p:cNvSpPr/>
            <p:nvPr/>
          </p:nvSpPr>
          <p:spPr>
            <a:xfrm>
              <a:off x="6036129" y="2002740"/>
              <a:ext cx="864787" cy="713172"/>
            </a:xfrm>
            <a:custGeom>
              <a:avLst/>
              <a:gdLst/>
              <a:ahLst/>
              <a:cxnLst/>
              <a:rect l="l" t="t" r="r" b="b"/>
              <a:pathLst>
                <a:path w="25593" h="21106" extrusionOk="0">
                  <a:moveTo>
                    <a:pt x="6228" y="1"/>
                  </a:moveTo>
                  <a:cubicBezTo>
                    <a:pt x="6229" y="3"/>
                    <a:pt x="6229" y="6"/>
                    <a:pt x="6230" y="9"/>
                  </a:cubicBezTo>
                  <a:lnTo>
                    <a:pt x="6230" y="9"/>
                  </a:lnTo>
                  <a:cubicBezTo>
                    <a:pt x="6229" y="6"/>
                    <a:pt x="6229" y="3"/>
                    <a:pt x="6228" y="1"/>
                  </a:cubicBezTo>
                  <a:close/>
                  <a:moveTo>
                    <a:pt x="6230" y="9"/>
                  </a:moveTo>
                  <a:cubicBezTo>
                    <a:pt x="6694" y="1507"/>
                    <a:pt x="1988" y="1196"/>
                    <a:pt x="455" y="1593"/>
                  </a:cubicBezTo>
                  <a:cubicBezTo>
                    <a:pt x="512" y="6228"/>
                    <a:pt x="0" y="7280"/>
                    <a:pt x="1109" y="11773"/>
                  </a:cubicBezTo>
                  <a:cubicBezTo>
                    <a:pt x="1792" y="14589"/>
                    <a:pt x="2702" y="17404"/>
                    <a:pt x="4351" y="19793"/>
                  </a:cubicBezTo>
                  <a:cubicBezTo>
                    <a:pt x="4578" y="20219"/>
                    <a:pt x="4948" y="20589"/>
                    <a:pt x="5375" y="20873"/>
                  </a:cubicBezTo>
                  <a:cubicBezTo>
                    <a:pt x="5774" y="21020"/>
                    <a:pt x="6204" y="21105"/>
                    <a:pt x="6630" y="21105"/>
                  </a:cubicBezTo>
                  <a:cubicBezTo>
                    <a:pt x="6782" y="21105"/>
                    <a:pt x="6932" y="21095"/>
                    <a:pt x="7081" y="21072"/>
                  </a:cubicBezTo>
                  <a:cubicBezTo>
                    <a:pt x="9242" y="20930"/>
                    <a:pt x="12370" y="19764"/>
                    <a:pt x="14446" y="19195"/>
                  </a:cubicBezTo>
                  <a:cubicBezTo>
                    <a:pt x="16038" y="18740"/>
                    <a:pt x="23944" y="14333"/>
                    <a:pt x="25508" y="11802"/>
                  </a:cubicBezTo>
                  <a:cubicBezTo>
                    <a:pt x="25593" y="11631"/>
                    <a:pt x="19820" y="5716"/>
                    <a:pt x="18199" y="3584"/>
                  </a:cubicBezTo>
                  <a:lnTo>
                    <a:pt x="18199" y="3555"/>
                  </a:lnTo>
                  <a:cubicBezTo>
                    <a:pt x="16579" y="7053"/>
                    <a:pt x="13849" y="9897"/>
                    <a:pt x="10436" y="11717"/>
                  </a:cubicBezTo>
                  <a:cubicBezTo>
                    <a:pt x="8362" y="6800"/>
                    <a:pt x="7878" y="5235"/>
                    <a:pt x="6230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0"/>
            <p:cNvSpPr/>
            <p:nvPr/>
          </p:nvSpPr>
          <p:spPr>
            <a:xfrm>
              <a:off x="6631846" y="1756749"/>
              <a:ext cx="291202" cy="402236"/>
            </a:xfrm>
            <a:custGeom>
              <a:avLst/>
              <a:gdLst/>
              <a:ahLst/>
              <a:cxnLst/>
              <a:rect l="l" t="t" r="r" b="b"/>
              <a:pathLst>
                <a:path w="8618" h="11904" extrusionOk="0">
                  <a:moveTo>
                    <a:pt x="5318" y="1"/>
                  </a:moveTo>
                  <a:lnTo>
                    <a:pt x="1280" y="4352"/>
                  </a:lnTo>
                  <a:lnTo>
                    <a:pt x="200" y="6627"/>
                  </a:lnTo>
                  <a:lnTo>
                    <a:pt x="1" y="9584"/>
                  </a:lnTo>
                  <a:cubicBezTo>
                    <a:pt x="1" y="9584"/>
                    <a:pt x="2006" y="11903"/>
                    <a:pt x="4084" y="11903"/>
                  </a:cubicBezTo>
                  <a:cubicBezTo>
                    <a:pt x="4430" y="11903"/>
                    <a:pt x="4778" y="11839"/>
                    <a:pt x="5119" y="11688"/>
                  </a:cubicBezTo>
                  <a:cubicBezTo>
                    <a:pt x="7508" y="10636"/>
                    <a:pt x="8617" y="6627"/>
                    <a:pt x="8617" y="6627"/>
                  </a:cubicBezTo>
                  <a:lnTo>
                    <a:pt x="5318" y="1"/>
                  </a:lnTo>
                  <a:close/>
                </a:path>
              </a:pathLst>
            </a:custGeom>
            <a:solidFill>
              <a:srgbClr val="E2AF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0"/>
            <p:cNvSpPr/>
            <p:nvPr/>
          </p:nvSpPr>
          <p:spPr>
            <a:xfrm>
              <a:off x="6186967" y="1268044"/>
              <a:ext cx="490090" cy="563144"/>
            </a:xfrm>
            <a:custGeom>
              <a:avLst/>
              <a:gdLst/>
              <a:ahLst/>
              <a:cxnLst/>
              <a:rect l="l" t="t" r="r" b="b"/>
              <a:pathLst>
                <a:path w="14504" h="16666" extrusionOk="0">
                  <a:moveTo>
                    <a:pt x="5262" y="0"/>
                  </a:moveTo>
                  <a:cubicBezTo>
                    <a:pt x="5167" y="0"/>
                    <a:pt x="5072" y="6"/>
                    <a:pt x="4977" y="18"/>
                  </a:cubicBezTo>
                  <a:cubicBezTo>
                    <a:pt x="3214" y="160"/>
                    <a:pt x="1650" y="1212"/>
                    <a:pt x="854" y="2805"/>
                  </a:cubicBezTo>
                  <a:cubicBezTo>
                    <a:pt x="86" y="4397"/>
                    <a:pt x="1" y="6246"/>
                    <a:pt x="655" y="7867"/>
                  </a:cubicBezTo>
                  <a:cubicBezTo>
                    <a:pt x="1280" y="9516"/>
                    <a:pt x="2418" y="10909"/>
                    <a:pt x="3896" y="11876"/>
                  </a:cubicBezTo>
                  <a:cubicBezTo>
                    <a:pt x="4380" y="12217"/>
                    <a:pt x="4949" y="12473"/>
                    <a:pt x="5546" y="12615"/>
                  </a:cubicBezTo>
                  <a:cubicBezTo>
                    <a:pt x="6712" y="12815"/>
                    <a:pt x="7991" y="13014"/>
                    <a:pt x="9043" y="13554"/>
                  </a:cubicBezTo>
                  <a:cubicBezTo>
                    <a:pt x="10437" y="14293"/>
                    <a:pt x="10949" y="16398"/>
                    <a:pt x="12513" y="16653"/>
                  </a:cubicBezTo>
                  <a:cubicBezTo>
                    <a:pt x="12572" y="16661"/>
                    <a:pt x="12633" y="16666"/>
                    <a:pt x="12694" y="16666"/>
                  </a:cubicBezTo>
                  <a:cubicBezTo>
                    <a:pt x="13067" y="16666"/>
                    <a:pt x="13439" y="16512"/>
                    <a:pt x="13536" y="16170"/>
                  </a:cubicBezTo>
                  <a:cubicBezTo>
                    <a:pt x="13650" y="15829"/>
                    <a:pt x="13423" y="15488"/>
                    <a:pt x="13337" y="15175"/>
                  </a:cubicBezTo>
                  <a:cubicBezTo>
                    <a:pt x="13138" y="14464"/>
                    <a:pt x="13451" y="13696"/>
                    <a:pt x="13764" y="13042"/>
                  </a:cubicBezTo>
                  <a:cubicBezTo>
                    <a:pt x="14105" y="12388"/>
                    <a:pt x="14503" y="11705"/>
                    <a:pt x="14475" y="10966"/>
                  </a:cubicBezTo>
                  <a:cubicBezTo>
                    <a:pt x="14425" y="10342"/>
                    <a:pt x="13893" y="9674"/>
                    <a:pt x="13283" y="9674"/>
                  </a:cubicBezTo>
                  <a:cubicBezTo>
                    <a:pt x="13198" y="9674"/>
                    <a:pt x="13111" y="9687"/>
                    <a:pt x="13025" y="9715"/>
                  </a:cubicBezTo>
                  <a:cubicBezTo>
                    <a:pt x="14361" y="8293"/>
                    <a:pt x="13707" y="5961"/>
                    <a:pt x="11802" y="5478"/>
                  </a:cubicBezTo>
                  <a:cubicBezTo>
                    <a:pt x="11537" y="5407"/>
                    <a:pt x="11265" y="5376"/>
                    <a:pt x="10990" y="5376"/>
                  </a:cubicBezTo>
                  <a:cubicBezTo>
                    <a:pt x="10015" y="5376"/>
                    <a:pt x="9003" y="5773"/>
                    <a:pt x="8143" y="6243"/>
                  </a:cubicBezTo>
                  <a:lnTo>
                    <a:pt x="8143" y="6243"/>
                  </a:lnTo>
                  <a:cubicBezTo>
                    <a:pt x="8584" y="5941"/>
                    <a:pt x="8833" y="5393"/>
                    <a:pt x="8759" y="4824"/>
                  </a:cubicBezTo>
                  <a:cubicBezTo>
                    <a:pt x="8731" y="4568"/>
                    <a:pt x="8617" y="4340"/>
                    <a:pt x="8418" y="4170"/>
                  </a:cubicBezTo>
                  <a:cubicBezTo>
                    <a:pt x="8231" y="4001"/>
                    <a:pt x="8011" y="3932"/>
                    <a:pt x="7777" y="3932"/>
                  </a:cubicBezTo>
                  <a:cubicBezTo>
                    <a:pt x="7547" y="3932"/>
                    <a:pt x="7304" y="3999"/>
                    <a:pt x="7067" y="4103"/>
                  </a:cubicBezTo>
                  <a:lnTo>
                    <a:pt x="7067" y="4103"/>
                  </a:lnTo>
                  <a:cubicBezTo>
                    <a:pt x="8235" y="3007"/>
                    <a:pt x="7993" y="887"/>
                    <a:pt x="6342" y="217"/>
                  </a:cubicBezTo>
                  <a:cubicBezTo>
                    <a:pt x="5982" y="82"/>
                    <a:pt x="5622" y="0"/>
                    <a:pt x="52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6342638" y="1622197"/>
              <a:ext cx="547736" cy="414840"/>
            </a:xfrm>
            <a:custGeom>
              <a:avLst/>
              <a:gdLst/>
              <a:ahLst/>
              <a:cxnLst/>
              <a:rect l="l" t="t" r="r" b="b"/>
              <a:pathLst>
                <a:path w="16210" h="12277" extrusionOk="0">
                  <a:moveTo>
                    <a:pt x="2327" y="0"/>
                  </a:moveTo>
                  <a:cubicBezTo>
                    <a:pt x="1944" y="0"/>
                    <a:pt x="1562" y="66"/>
                    <a:pt x="1195" y="201"/>
                  </a:cubicBezTo>
                  <a:cubicBezTo>
                    <a:pt x="740" y="343"/>
                    <a:pt x="370" y="656"/>
                    <a:pt x="171" y="1082"/>
                  </a:cubicBezTo>
                  <a:cubicBezTo>
                    <a:pt x="29" y="1424"/>
                    <a:pt x="0" y="1822"/>
                    <a:pt x="86" y="2191"/>
                  </a:cubicBezTo>
                  <a:cubicBezTo>
                    <a:pt x="228" y="3954"/>
                    <a:pt x="740" y="5689"/>
                    <a:pt x="1507" y="7253"/>
                  </a:cubicBezTo>
                  <a:cubicBezTo>
                    <a:pt x="1877" y="7964"/>
                    <a:pt x="2162" y="9045"/>
                    <a:pt x="2929" y="9130"/>
                  </a:cubicBezTo>
                  <a:cubicBezTo>
                    <a:pt x="3040" y="9144"/>
                    <a:pt x="3151" y="9150"/>
                    <a:pt x="3261" y="9150"/>
                  </a:cubicBezTo>
                  <a:cubicBezTo>
                    <a:pt x="4281" y="9150"/>
                    <a:pt x="5262" y="8588"/>
                    <a:pt x="6057" y="8049"/>
                  </a:cubicBezTo>
                  <a:cubicBezTo>
                    <a:pt x="7357" y="10897"/>
                    <a:pt x="10738" y="12277"/>
                    <a:pt x="13495" y="12277"/>
                  </a:cubicBezTo>
                  <a:cubicBezTo>
                    <a:pt x="14538" y="12277"/>
                    <a:pt x="15491" y="12079"/>
                    <a:pt x="16209" y="11689"/>
                  </a:cubicBezTo>
                  <a:lnTo>
                    <a:pt x="14645" y="6514"/>
                  </a:lnTo>
                  <a:cubicBezTo>
                    <a:pt x="13514" y="7190"/>
                    <a:pt x="12491" y="7519"/>
                    <a:pt x="11537" y="7519"/>
                  </a:cubicBezTo>
                  <a:cubicBezTo>
                    <a:pt x="9804" y="7519"/>
                    <a:pt x="8300" y="6435"/>
                    <a:pt x="6797" y="4381"/>
                  </a:cubicBezTo>
                  <a:lnTo>
                    <a:pt x="6797" y="4381"/>
                  </a:lnTo>
                  <a:cubicBezTo>
                    <a:pt x="6898" y="4401"/>
                    <a:pt x="6997" y="4410"/>
                    <a:pt x="7093" y="4410"/>
                  </a:cubicBezTo>
                  <a:cubicBezTo>
                    <a:pt x="8240" y="4410"/>
                    <a:pt x="8984" y="3074"/>
                    <a:pt x="8275" y="2078"/>
                  </a:cubicBezTo>
                  <a:cubicBezTo>
                    <a:pt x="8133" y="1879"/>
                    <a:pt x="7963" y="1708"/>
                    <a:pt x="7764" y="1566"/>
                  </a:cubicBezTo>
                  <a:cubicBezTo>
                    <a:pt x="7479" y="1310"/>
                    <a:pt x="7109" y="1139"/>
                    <a:pt x="6683" y="1111"/>
                  </a:cubicBezTo>
                  <a:cubicBezTo>
                    <a:pt x="6114" y="1168"/>
                    <a:pt x="5688" y="1651"/>
                    <a:pt x="5716" y="2220"/>
                  </a:cubicBezTo>
                  <a:cubicBezTo>
                    <a:pt x="5290" y="1424"/>
                    <a:pt x="4636" y="770"/>
                    <a:pt x="3811" y="343"/>
                  </a:cubicBezTo>
                  <a:cubicBezTo>
                    <a:pt x="3341" y="116"/>
                    <a:pt x="2834" y="0"/>
                    <a:pt x="2327" y="0"/>
                  </a:cubicBezTo>
                  <a:close/>
                </a:path>
              </a:pathLst>
            </a:custGeom>
            <a:solidFill>
              <a:srgbClr val="E2AF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6556900" y="1695015"/>
              <a:ext cx="47644" cy="46901"/>
            </a:xfrm>
            <a:custGeom>
              <a:avLst/>
              <a:gdLst/>
              <a:ahLst/>
              <a:cxnLst/>
              <a:rect l="l" t="t" r="r" b="b"/>
              <a:pathLst>
                <a:path w="1410" h="1388" extrusionOk="0">
                  <a:moveTo>
                    <a:pt x="207" y="1"/>
                  </a:moveTo>
                  <a:cubicBezTo>
                    <a:pt x="167" y="1"/>
                    <a:pt x="127" y="3"/>
                    <a:pt x="86" y="8"/>
                  </a:cubicBezTo>
                  <a:cubicBezTo>
                    <a:pt x="1" y="8"/>
                    <a:pt x="1" y="150"/>
                    <a:pt x="86" y="150"/>
                  </a:cubicBezTo>
                  <a:cubicBezTo>
                    <a:pt x="140" y="140"/>
                    <a:pt x="193" y="136"/>
                    <a:pt x="244" y="136"/>
                  </a:cubicBezTo>
                  <a:cubicBezTo>
                    <a:pt x="495" y="136"/>
                    <a:pt x="722" y="246"/>
                    <a:pt x="911" y="434"/>
                  </a:cubicBezTo>
                  <a:cubicBezTo>
                    <a:pt x="1081" y="690"/>
                    <a:pt x="1167" y="1003"/>
                    <a:pt x="1053" y="1316"/>
                  </a:cubicBezTo>
                  <a:cubicBezTo>
                    <a:pt x="1035" y="1352"/>
                    <a:pt x="1085" y="1388"/>
                    <a:pt x="1132" y="1388"/>
                  </a:cubicBezTo>
                  <a:cubicBezTo>
                    <a:pt x="1159" y="1388"/>
                    <a:pt x="1185" y="1376"/>
                    <a:pt x="1195" y="1344"/>
                  </a:cubicBezTo>
                  <a:cubicBezTo>
                    <a:pt x="1410" y="673"/>
                    <a:pt x="889" y="1"/>
                    <a:pt x="2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6574200" y="1710119"/>
              <a:ext cx="15814" cy="24092"/>
            </a:xfrm>
            <a:custGeom>
              <a:avLst/>
              <a:gdLst/>
              <a:ahLst/>
              <a:cxnLst/>
              <a:rect l="l" t="t" r="r" b="b"/>
              <a:pathLst>
                <a:path w="468" h="713" extrusionOk="0">
                  <a:moveTo>
                    <a:pt x="376" y="0"/>
                  </a:moveTo>
                  <a:cubicBezTo>
                    <a:pt x="365" y="0"/>
                    <a:pt x="353" y="5"/>
                    <a:pt x="342" y="16"/>
                  </a:cubicBezTo>
                  <a:cubicBezTo>
                    <a:pt x="114" y="130"/>
                    <a:pt x="1" y="414"/>
                    <a:pt x="86" y="670"/>
                  </a:cubicBezTo>
                  <a:cubicBezTo>
                    <a:pt x="86" y="700"/>
                    <a:pt x="103" y="712"/>
                    <a:pt x="124" y="712"/>
                  </a:cubicBezTo>
                  <a:cubicBezTo>
                    <a:pt x="164" y="712"/>
                    <a:pt x="218" y="669"/>
                    <a:pt x="200" y="613"/>
                  </a:cubicBezTo>
                  <a:cubicBezTo>
                    <a:pt x="143" y="442"/>
                    <a:pt x="228" y="215"/>
                    <a:pt x="399" y="130"/>
                  </a:cubicBezTo>
                  <a:cubicBezTo>
                    <a:pt x="468" y="84"/>
                    <a:pt x="425" y="0"/>
                    <a:pt x="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0"/>
            <p:cNvSpPr/>
            <p:nvPr/>
          </p:nvSpPr>
          <p:spPr>
            <a:xfrm>
              <a:off x="6418158" y="1729345"/>
              <a:ext cx="51327" cy="45887"/>
            </a:xfrm>
            <a:custGeom>
              <a:avLst/>
              <a:gdLst/>
              <a:ahLst/>
              <a:cxnLst/>
              <a:rect l="l" t="t" r="r" b="b"/>
              <a:pathLst>
                <a:path w="1519" h="1358" extrusionOk="0">
                  <a:moveTo>
                    <a:pt x="1370" y="1"/>
                  </a:moveTo>
                  <a:cubicBezTo>
                    <a:pt x="1324" y="1"/>
                    <a:pt x="1273" y="37"/>
                    <a:pt x="1291" y="72"/>
                  </a:cubicBezTo>
                  <a:cubicBezTo>
                    <a:pt x="1377" y="300"/>
                    <a:pt x="1377" y="527"/>
                    <a:pt x="1320" y="755"/>
                  </a:cubicBezTo>
                  <a:cubicBezTo>
                    <a:pt x="1291" y="926"/>
                    <a:pt x="1178" y="1096"/>
                    <a:pt x="1036" y="1182"/>
                  </a:cubicBezTo>
                  <a:cubicBezTo>
                    <a:pt x="991" y="1196"/>
                    <a:pt x="945" y="1203"/>
                    <a:pt x="900" y="1203"/>
                  </a:cubicBezTo>
                  <a:cubicBezTo>
                    <a:pt x="768" y="1203"/>
                    <a:pt x="636" y="1145"/>
                    <a:pt x="552" y="1039"/>
                  </a:cubicBezTo>
                  <a:cubicBezTo>
                    <a:pt x="410" y="897"/>
                    <a:pt x="296" y="698"/>
                    <a:pt x="154" y="527"/>
                  </a:cubicBezTo>
                  <a:cubicBezTo>
                    <a:pt x="145" y="502"/>
                    <a:pt x="126" y="491"/>
                    <a:pt x="105" y="491"/>
                  </a:cubicBezTo>
                  <a:cubicBezTo>
                    <a:pt x="58" y="491"/>
                    <a:pt x="1" y="545"/>
                    <a:pt x="40" y="584"/>
                  </a:cubicBezTo>
                  <a:cubicBezTo>
                    <a:pt x="154" y="755"/>
                    <a:pt x="268" y="926"/>
                    <a:pt x="410" y="1096"/>
                  </a:cubicBezTo>
                  <a:cubicBezTo>
                    <a:pt x="495" y="1210"/>
                    <a:pt x="637" y="1295"/>
                    <a:pt x="808" y="1352"/>
                  </a:cubicBezTo>
                  <a:cubicBezTo>
                    <a:pt x="834" y="1356"/>
                    <a:pt x="859" y="1358"/>
                    <a:pt x="883" y="1358"/>
                  </a:cubicBezTo>
                  <a:cubicBezTo>
                    <a:pt x="1208" y="1358"/>
                    <a:pt x="1409" y="1018"/>
                    <a:pt x="1462" y="727"/>
                  </a:cubicBezTo>
                  <a:cubicBezTo>
                    <a:pt x="1519" y="499"/>
                    <a:pt x="1491" y="272"/>
                    <a:pt x="1434" y="44"/>
                  </a:cubicBezTo>
                  <a:cubicBezTo>
                    <a:pt x="1423" y="13"/>
                    <a:pt x="1397" y="1"/>
                    <a:pt x="1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0"/>
            <p:cNvSpPr/>
            <p:nvPr/>
          </p:nvSpPr>
          <p:spPr>
            <a:xfrm>
              <a:off x="6350713" y="1758439"/>
              <a:ext cx="43826" cy="36561"/>
            </a:xfrm>
            <a:custGeom>
              <a:avLst/>
              <a:gdLst/>
              <a:ahLst/>
              <a:cxnLst/>
              <a:rect l="l" t="t" r="r" b="b"/>
              <a:pathLst>
                <a:path w="1297" h="1082" extrusionOk="0">
                  <a:moveTo>
                    <a:pt x="1197" y="1"/>
                  </a:moveTo>
                  <a:cubicBezTo>
                    <a:pt x="1162" y="1"/>
                    <a:pt x="1126" y="22"/>
                    <a:pt x="1126" y="65"/>
                  </a:cubicBezTo>
                  <a:cubicBezTo>
                    <a:pt x="1155" y="377"/>
                    <a:pt x="1155" y="861"/>
                    <a:pt x="757" y="946"/>
                  </a:cubicBezTo>
                  <a:cubicBezTo>
                    <a:pt x="735" y="950"/>
                    <a:pt x="713" y="952"/>
                    <a:pt x="692" y="952"/>
                  </a:cubicBezTo>
                  <a:cubicBezTo>
                    <a:pt x="551" y="952"/>
                    <a:pt x="436" y="871"/>
                    <a:pt x="387" y="747"/>
                  </a:cubicBezTo>
                  <a:cubicBezTo>
                    <a:pt x="302" y="548"/>
                    <a:pt x="216" y="377"/>
                    <a:pt x="159" y="178"/>
                  </a:cubicBezTo>
                  <a:cubicBezTo>
                    <a:pt x="148" y="143"/>
                    <a:pt x="116" y="127"/>
                    <a:pt x="85" y="127"/>
                  </a:cubicBezTo>
                  <a:cubicBezTo>
                    <a:pt x="42" y="127"/>
                    <a:pt x="1" y="157"/>
                    <a:pt x="17" y="207"/>
                  </a:cubicBezTo>
                  <a:cubicBezTo>
                    <a:pt x="103" y="377"/>
                    <a:pt x="159" y="576"/>
                    <a:pt x="245" y="747"/>
                  </a:cubicBezTo>
                  <a:cubicBezTo>
                    <a:pt x="302" y="889"/>
                    <a:pt x="387" y="1003"/>
                    <a:pt x="529" y="1060"/>
                  </a:cubicBezTo>
                  <a:cubicBezTo>
                    <a:pt x="583" y="1075"/>
                    <a:pt x="638" y="1082"/>
                    <a:pt x="691" y="1082"/>
                  </a:cubicBezTo>
                  <a:cubicBezTo>
                    <a:pt x="944" y="1082"/>
                    <a:pt x="1170" y="920"/>
                    <a:pt x="1240" y="662"/>
                  </a:cubicBezTo>
                  <a:cubicBezTo>
                    <a:pt x="1268" y="463"/>
                    <a:pt x="1297" y="264"/>
                    <a:pt x="1268" y="65"/>
                  </a:cubicBezTo>
                  <a:cubicBezTo>
                    <a:pt x="1268" y="22"/>
                    <a:pt x="1233" y="1"/>
                    <a:pt x="11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0"/>
            <p:cNvSpPr/>
            <p:nvPr/>
          </p:nvSpPr>
          <p:spPr>
            <a:xfrm>
              <a:off x="6346490" y="1693156"/>
              <a:ext cx="126848" cy="39027"/>
            </a:xfrm>
            <a:custGeom>
              <a:avLst/>
              <a:gdLst/>
              <a:ahLst/>
              <a:cxnLst/>
              <a:rect l="l" t="t" r="r" b="b"/>
              <a:pathLst>
                <a:path w="3754" h="1155" extrusionOk="0">
                  <a:moveTo>
                    <a:pt x="2504" y="1"/>
                  </a:moveTo>
                  <a:cubicBezTo>
                    <a:pt x="2446" y="1"/>
                    <a:pt x="2389" y="2"/>
                    <a:pt x="2332" y="6"/>
                  </a:cubicBezTo>
                  <a:cubicBezTo>
                    <a:pt x="2190" y="6"/>
                    <a:pt x="2190" y="234"/>
                    <a:pt x="2332" y="234"/>
                  </a:cubicBezTo>
                  <a:cubicBezTo>
                    <a:pt x="2421" y="222"/>
                    <a:pt x="2510" y="216"/>
                    <a:pt x="2599" y="216"/>
                  </a:cubicBezTo>
                  <a:cubicBezTo>
                    <a:pt x="2935" y="216"/>
                    <a:pt x="3268" y="298"/>
                    <a:pt x="3583" y="433"/>
                  </a:cubicBezTo>
                  <a:cubicBezTo>
                    <a:pt x="3607" y="444"/>
                    <a:pt x="3630" y="451"/>
                    <a:pt x="3652" y="451"/>
                  </a:cubicBezTo>
                  <a:cubicBezTo>
                    <a:pt x="3682" y="451"/>
                    <a:pt x="3709" y="437"/>
                    <a:pt x="3725" y="404"/>
                  </a:cubicBezTo>
                  <a:cubicBezTo>
                    <a:pt x="3754" y="347"/>
                    <a:pt x="3754" y="290"/>
                    <a:pt x="3697" y="262"/>
                  </a:cubicBezTo>
                  <a:cubicBezTo>
                    <a:pt x="3324" y="88"/>
                    <a:pt x="2907" y="1"/>
                    <a:pt x="2504" y="1"/>
                  </a:cubicBezTo>
                  <a:close/>
                  <a:moveTo>
                    <a:pt x="882" y="518"/>
                  </a:moveTo>
                  <a:cubicBezTo>
                    <a:pt x="597" y="632"/>
                    <a:pt x="313" y="774"/>
                    <a:pt x="85" y="944"/>
                  </a:cubicBezTo>
                  <a:cubicBezTo>
                    <a:pt x="29" y="973"/>
                    <a:pt x="0" y="1058"/>
                    <a:pt x="29" y="1087"/>
                  </a:cubicBezTo>
                  <a:cubicBezTo>
                    <a:pt x="49" y="1128"/>
                    <a:pt x="101" y="1155"/>
                    <a:pt x="149" y="1155"/>
                  </a:cubicBezTo>
                  <a:cubicBezTo>
                    <a:pt x="167" y="1155"/>
                    <a:pt x="184" y="1151"/>
                    <a:pt x="199" y="1143"/>
                  </a:cubicBezTo>
                  <a:cubicBezTo>
                    <a:pt x="427" y="973"/>
                    <a:pt x="683" y="831"/>
                    <a:pt x="938" y="745"/>
                  </a:cubicBezTo>
                  <a:cubicBezTo>
                    <a:pt x="995" y="717"/>
                    <a:pt x="1052" y="660"/>
                    <a:pt x="1024" y="603"/>
                  </a:cubicBezTo>
                  <a:cubicBezTo>
                    <a:pt x="1024" y="546"/>
                    <a:pt x="938" y="518"/>
                    <a:pt x="882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0"/>
            <p:cNvSpPr/>
            <p:nvPr/>
          </p:nvSpPr>
          <p:spPr>
            <a:xfrm>
              <a:off x="6529530" y="1808177"/>
              <a:ext cx="50482" cy="97991"/>
            </a:xfrm>
            <a:custGeom>
              <a:avLst/>
              <a:gdLst/>
              <a:ahLst/>
              <a:cxnLst/>
              <a:rect l="l" t="t" r="r" b="b"/>
              <a:pathLst>
                <a:path w="1494" h="2900" extrusionOk="0">
                  <a:moveTo>
                    <a:pt x="1271" y="1"/>
                  </a:moveTo>
                  <a:cubicBezTo>
                    <a:pt x="1232" y="1"/>
                    <a:pt x="1190" y="44"/>
                    <a:pt x="1209" y="100"/>
                  </a:cubicBezTo>
                  <a:cubicBezTo>
                    <a:pt x="1266" y="356"/>
                    <a:pt x="1323" y="640"/>
                    <a:pt x="1351" y="924"/>
                  </a:cubicBezTo>
                  <a:cubicBezTo>
                    <a:pt x="1379" y="1180"/>
                    <a:pt x="1323" y="1436"/>
                    <a:pt x="1209" y="1692"/>
                  </a:cubicBezTo>
                  <a:cubicBezTo>
                    <a:pt x="1067" y="1891"/>
                    <a:pt x="896" y="2062"/>
                    <a:pt x="697" y="2233"/>
                  </a:cubicBezTo>
                  <a:cubicBezTo>
                    <a:pt x="498" y="2432"/>
                    <a:pt x="270" y="2602"/>
                    <a:pt x="71" y="2773"/>
                  </a:cubicBezTo>
                  <a:cubicBezTo>
                    <a:pt x="0" y="2797"/>
                    <a:pt x="48" y="2900"/>
                    <a:pt x="99" y="2900"/>
                  </a:cubicBezTo>
                  <a:cubicBezTo>
                    <a:pt x="109" y="2900"/>
                    <a:pt x="119" y="2896"/>
                    <a:pt x="128" y="2887"/>
                  </a:cubicBezTo>
                  <a:cubicBezTo>
                    <a:pt x="356" y="2716"/>
                    <a:pt x="583" y="2517"/>
                    <a:pt x="811" y="2318"/>
                  </a:cubicBezTo>
                  <a:cubicBezTo>
                    <a:pt x="1010" y="2147"/>
                    <a:pt x="1180" y="1948"/>
                    <a:pt x="1351" y="1721"/>
                  </a:cubicBezTo>
                  <a:cubicBezTo>
                    <a:pt x="1465" y="1465"/>
                    <a:pt x="1493" y="1209"/>
                    <a:pt x="1465" y="953"/>
                  </a:cubicBezTo>
                  <a:cubicBezTo>
                    <a:pt x="1465" y="640"/>
                    <a:pt x="1408" y="356"/>
                    <a:pt x="1323" y="43"/>
                  </a:cubicBezTo>
                  <a:cubicBezTo>
                    <a:pt x="1313" y="13"/>
                    <a:pt x="1292" y="1"/>
                    <a:pt x="12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0"/>
            <p:cNvSpPr/>
            <p:nvPr/>
          </p:nvSpPr>
          <p:spPr>
            <a:xfrm>
              <a:off x="6454077" y="1764318"/>
              <a:ext cx="44265" cy="30073"/>
            </a:xfrm>
            <a:custGeom>
              <a:avLst/>
              <a:gdLst/>
              <a:ahLst/>
              <a:cxnLst/>
              <a:rect l="l" t="t" r="r" b="b"/>
              <a:pathLst>
                <a:path w="1310" h="890" extrusionOk="0">
                  <a:moveTo>
                    <a:pt x="861" y="1"/>
                  </a:moveTo>
                  <a:cubicBezTo>
                    <a:pt x="745" y="1"/>
                    <a:pt x="615" y="30"/>
                    <a:pt x="484" y="90"/>
                  </a:cubicBezTo>
                  <a:cubicBezTo>
                    <a:pt x="172" y="232"/>
                    <a:pt x="1" y="516"/>
                    <a:pt x="86" y="715"/>
                  </a:cubicBezTo>
                  <a:cubicBezTo>
                    <a:pt x="153" y="831"/>
                    <a:pt x="287" y="889"/>
                    <a:pt x="449" y="889"/>
                  </a:cubicBezTo>
                  <a:cubicBezTo>
                    <a:pt x="565" y="889"/>
                    <a:pt x="695" y="860"/>
                    <a:pt x="826" y="801"/>
                  </a:cubicBezTo>
                  <a:cubicBezTo>
                    <a:pt x="1138" y="658"/>
                    <a:pt x="1309" y="374"/>
                    <a:pt x="1224" y="175"/>
                  </a:cubicBezTo>
                  <a:cubicBezTo>
                    <a:pt x="1157" y="59"/>
                    <a:pt x="1023" y="1"/>
                    <a:pt x="8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0"/>
            <p:cNvSpPr/>
            <p:nvPr/>
          </p:nvSpPr>
          <p:spPr>
            <a:xfrm>
              <a:off x="6371460" y="1801757"/>
              <a:ext cx="30445" cy="25309"/>
            </a:xfrm>
            <a:custGeom>
              <a:avLst/>
              <a:gdLst/>
              <a:ahLst/>
              <a:cxnLst/>
              <a:rect l="l" t="t" r="r" b="b"/>
              <a:pathLst>
                <a:path w="901" h="749" extrusionOk="0">
                  <a:moveTo>
                    <a:pt x="415" y="1"/>
                  </a:moveTo>
                  <a:cubicBezTo>
                    <a:pt x="362" y="1"/>
                    <a:pt x="308" y="12"/>
                    <a:pt x="256" y="34"/>
                  </a:cubicBezTo>
                  <a:cubicBezTo>
                    <a:pt x="57" y="119"/>
                    <a:pt x="0" y="347"/>
                    <a:pt x="86" y="546"/>
                  </a:cubicBezTo>
                  <a:cubicBezTo>
                    <a:pt x="162" y="689"/>
                    <a:pt x="287" y="749"/>
                    <a:pt x="411" y="749"/>
                  </a:cubicBezTo>
                  <a:cubicBezTo>
                    <a:pt x="657" y="749"/>
                    <a:pt x="900" y="516"/>
                    <a:pt x="768" y="233"/>
                  </a:cubicBezTo>
                  <a:cubicBezTo>
                    <a:pt x="705" y="86"/>
                    <a:pt x="565" y="1"/>
                    <a:pt x="41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0"/>
            <p:cNvSpPr/>
            <p:nvPr/>
          </p:nvSpPr>
          <p:spPr>
            <a:xfrm>
              <a:off x="6393559" y="1795776"/>
              <a:ext cx="28485" cy="26728"/>
            </a:xfrm>
            <a:custGeom>
              <a:avLst/>
              <a:gdLst/>
              <a:ahLst/>
              <a:cxnLst/>
              <a:rect l="l" t="t" r="r" b="b"/>
              <a:pathLst>
                <a:path w="843" h="791" extrusionOk="0">
                  <a:moveTo>
                    <a:pt x="498" y="1"/>
                  </a:moveTo>
                  <a:cubicBezTo>
                    <a:pt x="284" y="1"/>
                    <a:pt x="103" y="155"/>
                    <a:pt x="29" y="353"/>
                  </a:cubicBezTo>
                  <a:cubicBezTo>
                    <a:pt x="0" y="467"/>
                    <a:pt x="29" y="609"/>
                    <a:pt x="86" y="694"/>
                  </a:cubicBezTo>
                  <a:cubicBezTo>
                    <a:pt x="150" y="758"/>
                    <a:pt x="246" y="790"/>
                    <a:pt x="338" y="790"/>
                  </a:cubicBezTo>
                  <a:cubicBezTo>
                    <a:pt x="368" y="790"/>
                    <a:pt x="399" y="787"/>
                    <a:pt x="427" y="780"/>
                  </a:cubicBezTo>
                  <a:cubicBezTo>
                    <a:pt x="569" y="751"/>
                    <a:pt x="683" y="666"/>
                    <a:pt x="797" y="580"/>
                  </a:cubicBezTo>
                  <a:cubicBezTo>
                    <a:pt x="843" y="534"/>
                    <a:pt x="777" y="451"/>
                    <a:pt x="720" y="451"/>
                  </a:cubicBezTo>
                  <a:cubicBezTo>
                    <a:pt x="707" y="451"/>
                    <a:pt x="694" y="456"/>
                    <a:pt x="683" y="467"/>
                  </a:cubicBezTo>
                  <a:cubicBezTo>
                    <a:pt x="626" y="552"/>
                    <a:pt x="541" y="609"/>
                    <a:pt x="455" y="637"/>
                  </a:cubicBezTo>
                  <a:cubicBezTo>
                    <a:pt x="413" y="652"/>
                    <a:pt x="370" y="659"/>
                    <a:pt x="331" y="659"/>
                  </a:cubicBezTo>
                  <a:cubicBezTo>
                    <a:pt x="292" y="659"/>
                    <a:pt x="256" y="652"/>
                    <a:pt x="228" y="637"/>
                  </a:cubicBezTo>
                  <a:cubicBezTo>
                    <a:pt x="171" y="580"/>
                    <a:pt x="143" y="495"/>
                    <a:pt x="143" y="410"/>
                  </a:cubicBezTo>
                  <a:cubicBezTo>
                    <a:pt x="171" y="325"/>
                    <a:pt x="200" y="268"/>
                    <a:pt x="285" y="211"/>
                  </a:cubicBezTo>
                  <a:cubicBezTo>
                    <a:pt x="347" y="169"/>
                    <a:pt x="425" y="143"/>
                    <a:pt x="507" y="143"/>
                  </a:cubicBezTo>
                  <a:cubicBezTo>
                    <a:pt x="537" y="143"/>
                    <a:pt x="567" y="146"/>
                    <a:pt x="598" y="154"/>
                  </a:cubicBezTo>
                  <a:cubicBezTo>
                    <a:pt x="683" y="154"/>
                    <a:pt x="683" y="12"/>
                    <a:pt x="598" y="12"/>
                  </a:cubicBezTo>
                  <a:cubicBezTo>
                    <a:pt x="564" y="4"/>
                    <a:pt x="531" y="1"/>
                    <a:pt x="4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0"/>
            <p:cNvSpPr/>
            <p:nvPr/>
          </p:nvSpPr>
          <p:spPr>
            <a:xfrm>
              <a:off x="6427451" y="1811286"/>
              <a:ext cx="49739" cy="48556"/>
            </a:xfrm>
            <a:custGeom>
              <a:avLst/>
              <a:gdLst/>
              <a:ahLst/>
              <a:cxnLst/>
              <a:rect l="l" t="t" r="r" b="b"/>
              <a:pathLst>
                <a:path w="1472" h="1437" extrusionOk="0">
                  <a:moveTo>
                    <a:pt x="927" y="0"/>
                  </a:moveTo>
                  <a:cubicBezTo>
                    <a:pt x="878" y="0"/>
                    <a:pt x="835" y="53"/>
                    <a:pt x="874" y="93"/>
                  </a:cubicBezTo>
                  <a:cubicBezTo>
                    <a:pt x="1016" y="321"/>
                    <a:pt x="1130" y="520"/>
                    <a:pt x="1244" y="747"/>
                  </a:cubicBezTo>
                  <a:cubicBezTo>
                    <a:pt x="1301" y="918"/>
                    <a:pt x="1386" y="1174"/>
                    <a:pt x="1159" y="1259"/>
                  </a:cubicBezTo>
                  <a:cubicBezTo>
                    <a:pt x="1092" y="1278"/>
                    <a:pt x="1026" y="1287"/>
                    <a:pt x="961" y="1287"/>
                  </a:cubicBezTo>
                  <a:cubicBezTo>
                    <a:pt x="830" y="1287"/>
                    <a:pt x="704" y="1249"/>
                    <a:pt x="590" y="1174"/>
                  </a:cubicBezTo>
                  <a:cubicBezTo>
                    <a:pt x="391" y="1088"/>
                    <a:pt x="249" y="946"/>
                    <a:pt x="135" y="747"/>
                  </a:cubicBezTo>
                  <a:cubicBezTo>
                    <a:pt x="127" y="731"/>
                    <a:pt x="112" y="724"/>
                    <a:pt x="96" y="724"/>
                  </a:cubicBezTo>
                  <a:cubicBezTo>
                    <a:pt x="54" y="724"/>
                    <a:pt x="1" y="771"/>
                    <a:pt x="21" y="832"/>
                  </a:cubicBezTo>
                  <a:cubicBezTo>
                    <a:pt x="220" y="1174"/>
                    <a:pt x="561" y="1401"/>
                    <a:pt x="931" y="1430"/>
                  </a:cubicBezTo>
                  <a:cubicBezTo>
                    <a:pt x="959" y="1434"/>
                    <a:pt x="987" y="1437"/>
                    <a:pt x="1016" y="1437"/>
                  </a:cubicBezTo>
                  <a:cubicBezTo>
                    <a:pt x="1164" y="1437"/>
                    <a:pt x="1319" y="1373"/>
                    <a:pt x="1415" y="1231"/>
                  </a:cubicBezTo>
                  <a:cubicBezTo>
                    <a:pt x="1471" y="1060"/>
                    <a:pt x="1443" y="861"/>
                    <a:pt x="1358" y="719"/>
                  </a:cubicBezTo>
                  <a:cubicBezTo>
                    <a:pt x="1244" y="463"/>
                    <a:pt x="1130" y="264"/>
                    <a:pt x="988" y="36"/>
                  </a:cubicBezTo>
                  <a:cubicBezTo>
                    <a:pt x="971" y="10"/>
                    <a:pt x="948" y="0"/>
                    <a:pt x="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6477156" y="1851631"/>
              <a:ext cx="13482" cy="20477"/>
            </a:xfrm>
            <a:custGeom>
              <a:avLst/>
              <a:gdLst/>
              <a:ahLst/>
              <a:cxnLst/>
              <a:rect l="l" t="t" r="r" b="b"/>
              <a:pathLst>
                <a:path w="399" h="606" extrusionOk="0">
                  <a:moveTo>
                    <a:pt x="327" y="1"/>
                  </a:moveTo>
                  <a:cubicBezTo>
                    <a:pt x="292" y="1"/>
                    <a:pt x="256" y="22"/>
                    <a:pt x="256" y="65"/>
                  </a:cubicBezTo>
                  <a:cubicBezTo>
                    <a:pt x="256" y="93"/>
                    <a:pt x="256" y="122"/>
                    <a:pt x="256" y="150"/>
                  </a:cubicBezTo>
                  <a:cubicBezTo>
                    <a:pt x="256" y="150"/>
                    <a:pt x="256" y="150"/>
                    <a:pt x="256" y="179"/>
                  </a:cubicBezTo>
                  <a:lnTo>
                    <a:pt x="256" y="207"/>
                  </a:lnTo>
                  <a:cubicBezTo>
                    <a:pt x="256" y="207"/>
                    <a:pt x="256" y="207"/>
                    <a:pt x="256" y="236"/>
                  </a:cubicBezTo>
                  <a:cubicBezTo>
                    <a:pt x="256" y="236"/>
                    <a:pt x="256" y="264"/>
                    <a:pt x="228" y="292"/>
                  </a:cubicBezTo>
                  <a:lnTo>
                    <a:pt x="200" y="321"/>
                  </a:lnTo>
                  <a:cubicBezTo>
                    <a:pt x="200" y="321"/>
                    <a:pt x="171" y="349"/>
                    <a:pt x="171" y="349"/>
                  </a:cubicBezTo>
                  <a:lnTo>
                    <a:pt x="114" y="406"/>
                  </a:lnTo>
                  <a:lnTo>
                    <a:pt x="57" y="435"/>
                  </a:lnTo>
                  <a:cubicBezTo>
                    <a:pt x="29" y="463"/>
                    <a:pt x="0" y="492"/>
                    <a:pt x="29" y="520"/>
                  </a:cubicBezTo>
                  <a:cubicBezTo>
                    <a:pt x="49" y="540"/>
                    <a:pt x="69" y="560"/>
                    <a:pt x="89" y="560"/>
                  </a:cubicBezTo>
                  <a:cubicBezTo>
                    <a:pt x="98" y="560"/>
                    <a:pt x="106" y="557"/>
                    <a:pt x="114" y="548"/>
                  </a:cubicBezTo>
                  <a:lnTo>
                    <a:pt x="114" y="548"/>
                  </a:lnTo>
                  <a:lnTo>
                    <a:pt x="86" y="605"/>
                  </a:lnTo>
                  <a:cubicBezTo>
                    <a:pt x="285" y="492"/>
                    <a:pt x="399" y="292"/>
                    <a:pt x="399" y="65"/>
                  </a:cubicBezTo>
                  <a:cubicBezTo>
                    <a:pt x="399" y="22"/>
                    <a:pt x="363" y="1"/>
                    <a:pt x="3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6595353" y="1570363"/>
              <a:ext cx="1212656" cy="1144434"/>
            </a:xfrm>
            <a:custGeom>
              <a:avLst/>
              <a:gdLst/>
              <a:ahLst/>
              <a:cxnLst/>
              <a:rect l="l" t="t" r="r" b="b"/>
              <a:pathLst>
                <a:path w="35888" h="33869" extrusionOk="0">
                  <a:moveTo>
                    <a:pt x="14247" y="0"/>
                  </a:moveTo>
                  <a:cubicBezTo>
                    <a:pt x="13792" y="29"/>
                    <a:pt x="13337" y="142"/>
                    <a:pt x="12939" y="370"/>
                  </a:cubicBezTo>
                  <a:cubicBezTo>
                    <a:pt x="10323" y="1479"/>
                    <a:pt x="7763" y="3413"/>
                    <a:pt x="5659" y="5318"/>
                  </a:cubicBezTo>
                  <a:cubicBezTo>
                    <a:pt x="6029" y="6171"/>
                    <a:pt x="6597" y="12598"/>
                    <a:pt x="6939" y="13479"/>
                  </a:cubicBezTo>
                  <a:lnTo>
                    <a:pt x="654" y="14389"/>
                  </a:lnTo>
                  <a:cubicBezTo>
                    <a:pt x="199" y="15953"/>
                    <a:pt x="0" y="17574"/>
                    <a:pt x="85" y="19195"/>
                  </a:cubicBezTo>
                  <a:cubicBezTo>
                    <a:pt x="85" y="19678"/>
                    <a:pt x="199" y="20162"/>
                    <a:pt x="370" y="20617"/>
                  </a:cubicBezTo>
                  <a:cubicBezTo>
                    <a:pt x="654" y="21157"/>
                    <a:pt x="1052" y="21612"/>
                    <a:pt x="1536" y="21982"/>
                  </a:cubicBezTo>
                  <a:cubicBezTo>
                    <a:pt x="4806" y="24683"/>
                    <a:pt x="8702" y="26475"/>
                    <a:pt x="12854" y="27214"/>
                  </a:cubicBezTo>
                  <a:cubicBezTo>
                    <a:pt x="13024" y="27242"/>
                    <a:pt x="19422" y="31053"/>
                    <a:pt x="21385" y="33868"/>
                  </a:cubicBezTo>
                  <a:cubicBezTo>
                    <a:pt x="21417" y="33869"/>
                    <a:pt x="21450" y="33869"/>
                    <a:pt x="21482" y="33869"/>
                  </a:cubicBezTo>
                  <a:cubicBezTo>
                    <a:pt x="23665" y="33869"/>
                    <a:pt x="25757" y="32934"/>
                    <a:pt x="27214" y="31309"/>
                  </a:cubicBezTo>
                  <a:cubicBezTo>
                    <a:pt x="28693" y="29688"/>
                    <a:pt x="29631" y="27669"/>
                    <a:pt x="30456" y="25678"/>
                  </a:cubicBezTo>
                  <a:cubicBezTo>
                    <a:pt x="32532" y="20503"/>
                    <a:pt x="35887" y="12996"/>
                    <a:pt x="34352" y="7678"/>
                  </a:cubicBezTo>
                  <a:lnTo>
                    <a:pt x="34352" y="7678"/>
                  </a:lnTo>
                  <a:lnTo>
                    <a:pt x="34352" y="7706"/>
                  </a:lnTo>
                  <a:cubicBezTo>
                    <a:pt x="31280" y="7394"/>
                    <a:pt x="26020" y="7337"/>
                    <a:pt x="23460" y="5602"/>
                  </a:cubicBezTo>
                  <a:cubicBezTo>
                    <a:pt x="20901" y="3868"/>
                    <a:pt x="18484" y="1877"/>
                    <a:pt x="15754" y="455"/>
                  </a:cubicBezTo>
                  <a:cubicBezTo>
                    <a:pt x="15271" y="199"/>
                    <a:pt x="14759" y="29"/>
                    <a:pt x="14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6654925" y="1891774"/>
              <a:ext cx="56700" cy="104276"/>
            </a:xfrm>
            <a:custGeom>
              <a:avLst/>
              <a:gdLst/>
              <a:ahLst/>
              <a:cxnLst/>
              <a:rect l="l" t="t" r="r" b="b"/>
              <a:pathLst>
                <a:path w="1678" h="3086" extrusionOk="0">
                  <a:moveTo>
                    <a:pt x="1588" y="1"/>
                  </a:moveTo>
                  <a:cubicBezTo>
                    <a:pt x="1566" y="1"/>
                    <a:pt x="1546" y="13"/>
                    <a:pt x="1536" y="43"/>
                  </a:cubicBezTo>
                  <a:cubicBezTo>
                    <a:pt x="1394" y="498"/>
                    <a:pt x="1365" y="953"/>
                    <a:pt x="1422" y="1408"/>
                  </a:cubicBezTo>
                  <a:cubicBezTo>
                    <a:pt x="1436" y="1450"/>
                    <a:pt x="1472" y="1472"/>
                    <a:pt x="1504" y="1472"/>
                  </a:cubicBezTo>
                  <a:cubicBezTo>
                    <a:pt x="1536" y="1472"/>
                    <a:pt x="1564" y="1450"/>
                    <a:pt x="1564" y="1408"/>
                  </a:cubicBezTo>
                  <a:cubicBezTo>
                    <a:pt x="1507" y="953"/>
                    <a:pt x="1536" y="526"/>
                    <a:pt x="1678" y="100"/>
                  </a:cubicBezTo>
                  <a:cubicBezTo>
                    <a:pt x="1678" y="44"/>
                    <a:pt x="1630" y="1"/>
                    <a:pt x="1588" y="1"/>
                  </a:cubicBezTo>
                  <a:close/>
                  <a:moveTo>
                    <a:pt x="626" y="2687"/>
                  </a:moveTo>
                  <a:lnTo>
                    <a:pt x="29" y="2972"/>
                  </a:lnTo>
                  <a:cubicBezTo>
                    <a:pt x="0" y="2972"/>
                    <a:pt x="0" y="3029"/>
                    <a:pt x="0" y="3057"/>
                  </a:cubicBezTo>
                  <a:cubicBezTo>
                    <a:pt x="29" y="3086"/>
                    <a:pt x="86" y="3086"/>
                    <a:pt x="114" y="3086"/>
                  </a:cubicBezTo>
                  <a:lnTo>
                    <a:pt x="711" y="2801"/>
                  </a:lnTo>
                  <a:cubicBezTo>
                    <a:pt x="740" y="2801"/>
                    <a:pt x="740" y="2744"/>
                    <a:pt x="711" y="2716"/>
                  </a:cubicBezTo>
                  <a:cubicBezTo>
                    <a:pt x="711" y="2687"/>
                    <a:pt x="654" y="2687"/>
                    <a:pt x="626" y="26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5963075" y="1612567"/>
              <a:ext cx="850427" cy="1527882"/>
            </a:xfrm>
            <a:custGeom>
              <a:avLst/>
              <a:gdLst/>
              <a:ahLst/>
              <a:cxnLst/>
              <a:rect l="l" t="t" r="r" b="b"/>
              <a:pathLst>
                <a:path w="25168" h="45217" extrusionOk="0">
                  <a:moveTo>
                    <a:pt x="5367" y="9743"/>
                  </a:moveTo>
                  <a:cubicBezTo>
                    <a:pt x="5364" y="9760"/>
                    <a:pt x="5362" y="9767"/>
                    <a:pt x="5362" y="9767"/>
                  </a:cubicBezTo>
                  <a:cubicBezTo>
                    <a:pt x="5362" y="9767"/>
                    <a:pt x="5363" y="9757"/>
                    <a:pt x="5367" y="9743"/>
                  </a:cubicBezTo>
                  <a:close/>
                  <a:moveTo>
                    <a:pt x="5314" y="1"/>
                  </a:moveTo>
                  <a:cubicBezTo>
                    <a:pt x="5297" y="1"/>
                    <a:pt x="5279" y="1"/>
                    <a:pt x="5262" y="2"/>
                  </a:cubicBezTo>
                  <a:cubicBezTo>
                    <a:pt x="4778" y="2"/>
                    <a:pt x="4323" y="258"/>
                    <a:pt x="4039" y="628"/>
                  </a:cubicBezTo>
                  <a:cubicBezTo>
                    <a:pt x="3837" y="247"/>
                    <a:pt x="3459" y="43"/>
                    <a:pt x="3057" y="43"/>
                  </a:cubicBezTo>
                  <a:cubicBezTo>
                    <a:pt x="2949" y="43"/>
                    <a:pt x="2839" y="58"/>
                    <a:pt x="2731" y="88"/>
                  </a:cubicBezTo>
                  <a:cubicBezTo>
                    <a:pt x="2247" y="258"/>
                    <a:pt x="1792" y="543"/>
                    <a:pt x="1423" y="912"/>
                  </a:cubicBezTo>
                  <a:cubicBezTo>
                    <a:pt x="911" y="1339"/>
                    <a:pt x="371" y="1851"/>
                    <a:pt x="143" y="2505"/>
                  </a:cubicBezTo>
                  <a:cubicBezTo>
                    <a:pt x="1" y="3074"/>
                    <a:pt x="29" y="3671"/>
                    <a:pt x="200" y="4211"/>
                  </a:cubicBezTo>
                  <a:cubicBezTo>
                    <a:pt x="484" y="5462"/>
                    <a:pt x="1536" y="6685"/>
                    <a:pt x="1679" y="7965"/>
                  </a:cubicBezTo>
                  <a:cubicBezTo>
                    <a:pt x="2304" y="13453"/>
                    <a:pt x="2731" y="14875"/>
                    <a:pt x="4181" y="19908"/>
                  </a:cubicBezTo>
                  <a:cubicBezTo>
                    <a:pt x="5745" y="25396"/>
                    <a:pt x="9328" y="30003"/>
                    <a:pt x="11887" y="35093"/>
                  </a:cubicBezTo>
                  <a:cubicBezTo>
                    <a:pt x="13451" y="38193"/>
                    <a:pt x="17177" y="42515"/>
                    <a:pt x="19366" y="45217"/>
                  </a:cubicBezTo>
                  <a:cubicBezTo>
                    <a:pt x="21243" y="43027"/>
                    <a:pt x="25167" y="39956"/>
                    <a:pt x="23774" y="37453"/>
                  </a:cubicBezTo>
                  <a:cubicBezTo>
                    <a:pt x="22409" y="34979"/>
                    <a:pt x="17603" y="30344"/>
                    <a:pt x="16210" y="27870"/>
                  </a:cubicBezTo>
                  <a:cubicBezTo>
                    <a:pt x="15414" y="26335"/>
                    <a:pt x="14532" y="24884"/>
                    <a:pt x="13565" y="23463"/>
                  </a:cubicBezTo>
                  <a:cubicBezTo>
                    <a:pt x="12086" y="21387"/>
                    <a:pt x="10238" y="19595"/>
                    <a:pt x="8788" y="17462"/>
                  </a:cubicBezTo>
                  <a:cubicBezTo>
                    <a:pt x="7228" y="15080"/>
                    <a:pt x="6092" y="12443"/>
                    <a:pt x="5409" y="9665"/>
                  </a:cubicBezTo>
                  <a:lnTo>
                    <a:pt x="5409" y="9665"/>
                  </a:lnTo>
                  <a:cubicBezTo>
                    <a:pt x="5421" y="9654"/>
                    <a:pt x="5435" y="9647"/>
                    <a:pt x="5453" y="9647"/>
                  </a:cubicBezTo>
                  <a:cubicBezTo>
                    <a:pt x="5477" y="9647"/>
                    <a:pt x="5508" y="9661"/>
                    <a:pt x="5546" y="9699"/>
                  </a:cubicBezTo>
                  <a:cubicBezTo>
                    <a:pt x="6058" y="7680"/>
                    <a:pt x="6627" y="5604"/>
                    <a:pt x="7849" y="3898"/>
                  </a:cubicBezTo>
                  <a:cubicBezTo>
                    <a:pt x="8162" y="3472"/>
                    <a:pt x="8532" y="2960"/>
                    <a:pt x="8447" y="2419"/>
                  </a:cubicBezTo>
                  <a:cubicBezTo>
                    <a:pt x="8418" y="2249"/>
                    <a:pt x="8333" y="2078"/>
                    <a:pt x="8247" y="1908"/>
                  </a:cubicBezTo>
                  <a:cubicBezTo>
                    <a:pt x="8048" y="1481"/>
                    <a:pt x="7793" y="1111"/>
                    <a:pt x="7451" y="827"/>
                  </a:cubicBezTo>
                  <a:cubicBezTo>
                    <a:pt x="7266" y="685"/>
                    <a:pt x="7046" y="614"/>
                    <a:pt x="6826" y="614"/>
                  </a:cubicBezTo>
                  <a:cubicBezTo>
                    <a:pt x="6605" y="614"/>
                    <a:pt x="6385" y="685"/>
                    <a:pt x="6200" y="827"/>
                  </a:cubicBezTo>
                  <a:cubicBezTo>
                    <a:pt x="6145" y="361"/>
                    <a:pt x="5773" y="1"/>
                    <a:pt x="5314" y="1"/>
                  </a:cubicBezTo>
                  <a:close/>
                </a:path>
              </a:pathLst>
            </a:custGeom>
            <a:solidFill>
              <a:srgbClr val="9F6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6083603" y="1631084"/>
              <a:ext cx="157867" cy="65958"/>
            </a:xfrm>
            <a:custGeom>
              <a:avLst/>
              <a:gdLst/>
              <a:ahLst/>
              <a:cxnLst/>
              <a:rect l="l" t="t" r="r" b="b"/>
              <a:pathLst>
                <a:path w="4672" h="1952" extrusionOk="0">
                  <a:moveTo>
                    <a:pt x="499" y="0"/>
                  </a:moveTo>
                  <a:cubicBezTo>
                    <a:pt x="480" y="0"/>
                    <a:pt x="459" y="7"/>
                    <a:pt x="443" y="23"/>
                  </a:cubicBezTo>
                  <a:cubicBezTo>
                    <a:pt x="244" y="307"/>
                    <a:pt x="102" y="592"/>
                    <a:pt x="17" y="905"/>
                  </a:cubicBezTo>
                  <a:cubicBezTo>
                    <a:pt x="0" y="954"/>
                    <a:pt x="41" y="985"/>
                    <a:pt x="84" y="985"/>
                  </a:cubicBezTo>
                  <a:cubicBezTo>
                    <a:pt x="115" y="985"/>
                    <a:pt x="147" y="969"/>
                    <a:pt x="159" y="933"/>
                  </a:cubicBezTo>
                  <a:cubicBezTo>
                    <a:pt x="244" y="649"/>
                    <a:pt x="387" y="364"/>
                    <a:pt x="557" y="108"/>
                  </a:cubicBezTo>
                  <a:cubicBezTo>
                    <a:pt x="598" y="47"/>
                    <a:pt x="551" y="0"/>
                    <a:pt x="499" y="0"/>
                  </a:cubicBezTo>
                  <a:close/>
                  <a:moveTo>
                    <a:pt x="2693" y="182"/>
                  </a:moveTo>
                  <a:cubicBezTo>
                    <a:pt x="2673" y="182"/>
                    <a:pt x="2653" y="202"/>
                    <a:pt x="2633" y="222"/>
                  </a:cubicBezTo>
                  <a:cubicBezTo>
                    <a:pt x="2462" y="450"/>
                    <a:pt x="2320" y="706"/>
                    <a:pt x="2207" y="961"/>
                  </a:cubicBezTo>
                  <a:cubicBezTo>
                    <a:pt x="2178" y="990"/>
                    <a:pt x="2207" y="1047"/>
                    <a:pt x="2235" y="1075"/>
                  </a:cubicBezTo>
                  <a:cubicBezTo>
                    <a:pt x="2263" y="1075"/>
                    <a:pt x="2292" y="1075"/>
                    <a:pt x="2320" y="1047"/>
                  </a:cubicBezTo>
                  <a:cubicBezTo>
                    <a:pt x="2434" y="762"/>
                    <a:pt x="2576" y="507"/>
                    <a:pt x="2747" y="279"/>
                  </a:cubicBezTo>
                  <a:cubicBezTo>
                    <a:pt x="2775" y="251"/>
                    <a:pt x="2747" y="222"/>
                    <a:pt x="2718" y="194"/>
                  </a:cubicBezTo>
                  <a:cubicBezTo>
                    <a:pt x="2710" y="185"/>
                    <a:pt x="2702" y="182"/>
                    <a:pt x="2693" y="182"/>
                  </a:cubicBezTo>
                  <a:close/>
                  <a:moveTo>
                    <a:pt x="4558" y="1071"/>
                  </a:moveTo>
                  <a:cubicBezTo>
                    <a:pt x="4551" y="1071"/>
                    <a:pt x="4544" y="1072"/>
                    <a:pt x="4538" y="1075"/>
                  </a:cubicBezTo>
                  <a:cubicBezTo>
                    <a:pt x="4226" y="1246"/>
                    <a:pt x="3998" y="1530"/>
                    <a:pt x="3913" y="1871"/>
                  </a:cubicBezTo>
                  <a:cubicBezTo>
                    <a:pt x="3896" y="1921"/>
                    <a:pt x="3937" y="1951"/>
                    <a:pt x="3980" y="1951"/>
                  </a:cubicBezTo>
                  <a:cubicBezTo>
                    <a:pt x="4011" y="1951"/>
                    <a:pt x="4043" y="1936"/>
                    <a:pt x="4055" y="1900"/>
                  </a:cubicBezTo>
                  <a:lnTo>
                    <a:pt x="4055" y="1928"/>
                  </a:lnTo>
                  <a:cubicBezTo>
                    <a:pt x="4112" y="1616"/>
                    <a:pt x="4311" y="1360"/>
                    <a:pt x="4595" y="1217"/>
                  </a:cubicBezTo>
                  <a:cubicBezTo>
                    <a:pt x="4671" y="1167"/>
                    <a:pt x="4612" y="1071"/>
                    <a:pt x="4558" y="10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6323039" y="2410586"/>
              <a:ext cx="48860" cy="54638"/>
            </a:xfrm>
            <a:custGeom>
              <a:avLst/>
              <a:gdLst/>
              <a:ahLst/>
              <a:cxnLst/>
              <a:rect l="l" t="t" r="r" b="b"/>
              <a:pathLst>
                <a:path w="1446" h="1617" extrusionOk="0">
                  <a:moveTo>
                    <a:pt x="1354" y="1"/>
                  </a:moveTo>
                  <a:cubicBezTo>
                    <a:pt x="1342" y="1"/>
                    <a:pt x="1331" y="5"/>
                    <a:pt x="1320" y="16"/>
                  </a:cubicBezTo>
                  <a:cubicBezTo>
                    <a:pt x="779" y="414"/>
                    <a:pt x="353" y="926"/>
                    <a:pt x="40" y="1523"/>
                  </a:cubicBezTo>
                  <a:cubicBezTo>
                    <a:pt x="0" y="1563"/>
                    <a:pt x="44" y="1616"/>
                    <a:pt x="93" y="1616"/>
                  </a:cubicBezTo>
                  <a:cubicBezTo>
                    <a:pt x="114" y="1616"/>
                    <a:pt x="137" y="1606"/>
                    <a:pt x="154" y="1580"/>
                  </a:cubicBezTo>
                  <a:cubicBezTo>
                    <a:pt x="438" y="1012"/>
                    <a:pt x="865" y="500"/>
                    <a:pt x="1377" y="130"/>
                  </a:cubicBezTo>
                  <a:cubicBezTo>
                    <a:pt x="1446" y="84"/>
                    <a:pt x="1403" y="1"/>
                    <a:pt x="13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6353653" y="2433461"/>
              <a:ext cx="22639" cy="24430"/>
            </a:xfrm>
            <a:custGeom>
              <a:avLst/>
              <a:gdLst/>
              <a:ahLst/>
              <a:cxnLst/>
              <a:rect l="l" t="t" r="r" b="b"/>
              <a:pathLst>
                <a:path w="670" h="723" extrusionOk="0">
                  <a:moveTo>
                    <a:pt x="599" y="0"/>
                  </a:moveTo>
                  <a:cubicBezTo>
                    <a:pt x="584" y="0"/>
                    <a:pt x="570" y="8"/>
                    <a:pt x="556" y="22"/>
                  </a:cubicBezTo>
                  <a:lnTo>
                    <a:pt x="44" y="619"/>
                  </a:lnTo>
                  <a:cubicBezTo>
                    <a:pt x="0" y="663"/>
                    <a:pt x="57" y="723"/>
                    <a:pt x="112" y="723"/>
                  </a:cubicBezTo>
                  <a:cubicBezTo>
                    <a:pt x="128" y="723"/>
                    <a:pt x="145" y="717"/>
                    <a:pt x="158" y="704"/>
                  </a:cubicBezTo>
                  <a:lnTo>
                    <a:pt x="641" y="107"/>
                  </a:lnTo>
                  <a:cubicBezTo>
                    <a:pt x="670" y="79"/>
                    <a:pt x="670" y="50"/>
                    <a:pt x="641" y="22"/>
                  </a:cubicBezTo>
                  <a:cubicBezTo>
                    <a:pt x="627" y="8"/>
                    <a:pt x="613" y="0"/>
                    <a:pt x="5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6620493" y="2990456"/>
              <a:ext cx="417847" cy="328439"/>
            </a:xfrm>
            <a:custGeom>
              <a:avLst/>
              <a:gdLst/>
              <a:ahLst/>
              <a:cxnLst/>
              <a:rect l="l" t="t" r="r" b="b"/>
              <a:pathLst>
                <a:path w="12366" h="9720" extrusionOk="0">
                  <a:moveTo>
                    <a:pt x="3682" y="0"/>
                  </a:moveTo>
                  <a:cubicBezTo>
                    <a:pt x="0" y="0"/>
                    <a:pt x="223" y="6287"/>
                    <a:pt x="223" y="6287"/>
                  </a:cubicBezTo>
                  <a:lnTo>
                    <a:pt x="2214" y="8562"/>
                  </a:lnTo>
                  <a:lnTo>
                    <a:pt x="2214" y="8534"/>
                  </a:lnTo>
                  <a:cubicBezTo>
                    <a:pt x="2214" y="8534"/>
                    <a:pt x="3844" y="9719"/>
                    <a:pt x="5217" y="9719"/>
                  </a:cubicBezTo>
                  <a:cubicBezTo>
                    <a:pt x="5317" y="9719"/>
                    <a:pt x="5416" y="9713"/>
                    <a:pt x="5512" y="9699"/>
                  </a:cubicBezTo>
                  <a:cubicBezTo>
                    <a:pt x="6934" y="9500"/>
                    <a:pt x="10631" y="9244"/>
                    <a:pt x="10631" y="9244"/>
                  </a:cubicBezTo>
                  <a:cubicBezTo>
                    <a:pt x="10631" y="9244"/>
                    <a:pt x="10517" y="8391"/>
                    <a:pt x="11455" y="7538"/>
                  </a:cubicBezTo>
                  <a:cubicBezTo>
                    <a:pt x="12365" y="6685"/>
                    <a:pt x="9863" y="1908"/>
                    <a:pt x="9863" y="1908"/>
                  </a:cubicBezTo>
                  <a:cubicBezTo>
                    <a:pt x="9863" y="1908"/>
                    <a:pt x="7617" y="145"/>
                    <a:pt x="3806" y="3"/>
                  </a:cubicBezTo>
                  <a:cubicBezTo>
                    <a:pt x="3764" y="1"/>
                    <a:pt x="3723" y="0"/>
                    <a:pt x="3682" y="0"/>
                  </a:cubicBezTo>
                  <a:close/>
                </a:path>
              </a:pathLst>
            </a:custGeom>
            <a:solidFill>
              <a:srgbClr val="9F6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5331810" y="2453499"/>
              <a:ext cx="1624860" cy="1829661"/>
            </a:xfrm>
            <a:custGeom>
              <a:avLst/>
              <a:gdLst/>
              <a:ahLst/>
              <a:cxnLst/>
              <a:rect l="l" t="t" r="r" b="b"/>
              <a:pathLst>
                <a:path w="48087" h="54148" extrusionOk="0">
                  <a:moveTo>
                    <a:pt x="11214" y="0"/>
                  </a:moveTo>
                  <a:cubicBezTo>
                    <a:pt x="9792" y="0"/>
                    <a:pt x="8376" y="430"/>
                    <a:pt x="7166" y="1163"/>
                  </a:cubicBezTo>
                  <a:cubicBezTo>
                    <a:pt x="5431" y="2272"/>
                    <a:pt x="4010" y="3780"/>
                    <a:pt x="3014" y="5571"/>
                  </a:cubicBezTo>
                  <a:cubicBezTo>
                    <a:pt x="569" y="9780"/>
                    <a:pt x="0" y="14870"/>
                    <a:pt x="569" y="19676"/>
                  </a:cubicBezTo>
                  <a:cubicBezTo>
                    <a:pt x="910" y="22576"/>
                    <a:pt x="1678" y="25448"/>
                    <a:pt x="3185" y="27922"/>
                  </a:cubicBezTo>
                  <a:cubicBezTo>
                    <a:pt x="4692" y="30396"/>
                    <a:pt x="6995" y="32444"/>
                    <a:pt x="9782" y="33268"/>
                  </a:cubicBezTo>
                  <a:cubicBezTo>
                    <a:pt x="12057" y="33951"/>
                    <a:pt x="14673" y="33837"/>
                    <a:pt x="16550" y="35202"/>
                  </a:cubicBezTo>
                  <a:cubicBezTo>
                    <a:pt x="18455" y="36567"/>
                    <a:pt x="19166" y="39013"/>
                    <a:pt x="19479" y="41316"/>
                  </a:cubicBezTo>
                  <a:cubicBezTo>
                    <a:pt x="19792" y="43619"/>
                    <a:pt x="19792" y="46008"/>
                    <a:pt x="20759" y="48141"/>
                  </a:cubicBezTo>
                  <a:cubicBezTo>
                    <a:pt x="22181" y="51240"/>
                    <a:pt x="25451" y="53231"/>
                    <a:pt x="28835" y="53857"/>
                  </a:cubicBezTo>
                  <a:cubicBezTo>
                    <a:pt x="29933" y="54061"/>
                    <a:pt x="31047" y="54147"/>
                    <a:pt x="32166" y="54147"/>
                  </a:cubicBezTo>
                  <a:cubicBezTo>
                    <a:pt x="34465" y="54147"/>
                    <a:pt x="36787" y="53785"/>
                    <a:pt x="39043" y="53345"/>
                  </a:cubicBezTo>
                  <a:cubicBezTo>
                    <a:pt x="40636" y="53032"/>
                    <a:pt x="42257" y="52662"/>
                    <a:pt x="43622" y="51809"/>
                  </a:cubicBezTo>
                  <a:cubicBezTo>
                    <a:pt x="46608" y="49904"/>
                    <a:pt x="47660" y="45525"/>
                    <a:pt x="45840" y="42482"/>
                  </a:cubicBezTo>
                  <a:cubicBezTo>
                    <a:pt x="45300" y="41543"/>
                    <a:pt x="44503" y="40690"/>
                    <a:pt x="44418" y="39610"/>
                  </a:cubicBezTo>
                  <a:cubicBezTo>
                    <a:pt x="44390" y="39325"/>
                    <a:pt x="44418" y="39041"/>
                    <a:pt x="44503" y="38757"/>
                  </a:cubicBezTo>
                  <a:cubicBezTo>
                    <a:pt x="44816" y="37591"/>
                    <a:pt x="45811" y="36709"/>
                    <a:pt x="46608" y="35828"/>
                  </a:cubicBezTo>
                  <a:cubicBezTo>
                    <a:pt x="47461" y="34832"/>
                    <a:pt x="48086" y="33752"/>
                    <a:pt x="48001" y="32415"/>
                  </a:cubicBezTo>
                  <a:cubicBezTo>
                    <a:pt x="47859" y="30027"/>
                    <a:pt x="45555" y="28178"/>
                    <a:pt x="43224" y="28064"/>
                  </a:cubicBezTo>
                  <a:cubicBezTo>
                    <a:pt x="43138" y="28059"/>
                    <a:pt x="43053" y="28056"/>
                    <a:pt x="42968" y="28056"/>
                  </a:cubicBezTo>
                  <a:cubicBezTo>
                    <a:pt x="41340" y="28056"/>
                    <a:pt x="39902" y="29057"/>
                    <a:pt x="38361" y="29543"/>
                  </a:cubicBezTo>
                  <a:cubicBezTo>
                    <a:pt x="37575" y="29809"/>
                    <a:pt x="36667" y="29959"/>
                    <a:pt x="35748" y="29959"/>
                  </a:cubicBezTo>
                  <a:cubicBezTo>
                    <a:pt x="34206" y="29959"/>
                    <a:pt x="32634" y="29535"/>
                    <a:pt x="31565" y="28519"/>
                  </a:cubicBezTo>
                  <a:cubicBezTo>
                    <a:pt x="29290" y="26358"/>
                    <a:pt x="31138" y="22861"/>
                    <a:pt x="30797" y="20188"/>
                  </a:cubicBezTo>
                  <a:cubicBezTo>
                    <a:pt x="30370" y="17059"/>
                    <a:pt x="27157" y="14898"/>
                    <a:pt x="24001" y="14671"/>
                  </a:cubicBezTo>
                  <a:cubicBezTo>
                    <a:pt x="21868" y="14529"/>
                    <a:pt x="19337" y="14927"/>
                    <a:pt x="17972" y="13306"/>
                  </a:cubicBezTo>
                  <a:cubicBezTo>
                    <a:pt x="16380" y="11457"/>
                    <a:pt x="17631" y="8642"/>
                    <a:pt x="17602" y="6225"/>
                  </a:cubicBezTo>
                  <a:cubicBezTo>
                    <a:pt x="17517" y="3438"/>
                    <a:pt x="15669" y="1050"/>
                    <a:pt x="13052" y="253"/>
                  </a:cubicBezTo>
                  <a:cubicBezTo>
                    <a:pt x="12450" y="81"/>
                    <a:pt x="11832" y="0"/>
                    <a:pt x="112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6506925" y="3240367"/>
              <a:ext cx="427646" cy="506276"/>
            </a:xfrm>
            <a:custGeom>
              <a:avLst/>
              <a:gdLst/>
              <a:ahLst/>
              <a:cxnLst/>
              <a:rect l="l" t="t" r="r" b="b"/>
              <a:pathLst>
                <a:path w="12656" h="14983" extrusionOk="0">
                  <a:moveTo>
                    <a:pt x="7878" y="0"/>
                  </a:moveTo>
                  <a:cubicBezTo>
                    <a:pt x="4437" y="142"/>
                    <a:pt x="3413" y="4123"/>
                    <a:pt x="3755" y="5631"/>
                  </a:cubicBezTo>
                  <a:cubicBezTo>
                    <a:pt x="2674" y="5687"/>
                    <a:pt x="1394" y="5858"/>
                    <a:pt x="570" y="6654"/>
                  </a:cubicBezTo>
                  <a:cubicBezTo>
                    <a:pt x="1" y="7195"/>
                    <a:pt x="428" y="8247"/>
                    <a:pt x="570" y="9015"/>
                  </a:cubicBezTo>
                  <a:cubicBezTo>
                    <a:pt x="911" y="10749"/>
                    <a:pt x="1565" y="12427"/>
                    <a:pt x="2475" y="13934"/>
                  </a:cubicBezTo>
                  <a:cubicBezTo>
                    <a:pt x="2674" y="14304"/>
                    <a:pt x="2930" y="14588"/>
                    <a:pt x="3243" y="14787"/>
                  </a:cubicBezTo>
                  <a:cubicBezTo>
                    <a:pt x="3487" y="14917"/>
                    <a:pt x="3749" y="14982"/>
                    <a:pt x="4014" y="14982"/>
                  </a:cubicBezTo>
                  <a:cubicBezTo>
                    <a:pt x="4213" y="14982"/>
                    <a:pt x="4413" y="14946"/>
                    <a:pt x="4608" y="14873"/>
                  </a:cubicBezTo>
                  <a:cubicBezTo>
                    <a:pt x="5489" y="14617"/>
                    <a:pt x="6200" y="13991"/>
                    <a:pt x="6627" y="13166"/>
                  </a:cubicBezTo>
                  <a:cubicBezTo>
                    <a:pt x="7025" y="12342"/>
                    <a:pt x="7139" y="11403"/>
                    <a:pt x="6968" y="10493"/>
                  </a:cubicBezTo>
                  <a:lnTo>
                    <a:pt x="6968" y="10493"/>
                  </a:lnTo>
                  <a:cubicBezTo>
                    <a:pt x="7186" y="10803"/>
                    <a:pt x="7533" y="10972"/>
                    <a:pt x="7881" y="10972"/>
                  </a:cubicBezTo>
                  <a:cubicBezTo>
                    <a:pt x="8077" y="10972"/>
                    <a:pt x="8273" y="10919"/>
                    <a:pt x="8447" y="10806"/>
                  </a:cubicBezTo>
                  <a:cubicBezTo>
                    <a:pt x="8759" y="10522"/>
                    <a:pt x="8959" y="10180"/>
                    <a:pt x="9044" y="9782"/>
                  </a:cubicBezTo>
                  <a:cubicBezTo>
                    <a:pt x="9101" y="9555"/>
                    <a:pt x="9129" y="9299"/>
                    <a:pt x="9129" y="9071"/>
                  </a:cubicBezTo>
                  <a:cubicBezTo>
                    <a:pt x="9092" y="8189"/>
                    <a:pt x="8372" y="7628"/>
                    <a:pt x="7625" y="7628"/>
                  </a:cubicBezTo>
                  <a:cubicBezTo>
                    <a:pt x="7241" y="7628"/>
                    <a:pt x="6850" y="7776"/>
                    <a:pt x="6541" y="8105"/>
                  </a:cubicBezTo>
                  <a:cubicBezTo>
                    <a:pt x="6570" y="6057"/>
                    <a:pt x="6541" y="1848"/>
                    <a:pt x="12655" y="853"/>
                  </a:cubicBezTo>
                  <a:lnTo>
                    <a:pt x="7878" y="0"/>
                  </a:lnTo>
                  <a:close/>
                </a:path>
              </a:pathLst>
            </a:custGeom>
            <a:solidFill>
              <a:srgbClr val="9F6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6754842" y="3523290"/>
              <a:ext cx="32709" cy="59335"/>
            </a:xfrm>
            <a:custGeom>
              <a:avLst/>
              <a:gdLst/>
              <a:ahLst/>
              <a:cxnLst/>
              <a:rect l="l" t="t" r="r" b="b"/>
              <a:pathLst>
                <a:path w="968" h="1756" extrusionOk="0">
                  <a:moveTo>
                    <a:pt x="308" y="0"/>
                  </a:moveTo>
                  <a:cubicBezTo>
                    <a:pt x="259" y="0"/>
                    <a:pt x="216" y="84"/>
                    <a:pt x="285" y="130"/>
                  </a:cubicBezTo>
                  <a:cubicBezTo>
                    <a:pt x="528" y="296"/>
                    <a:pt x="650" y="548"/>
                    <a:pt x="659" y="807"/>
                  </a:cubicBezTo>
                  <a:lnTo>
                    <a:pt x="659" y="807"/>
                  </a:lnTo>
                  <a:cubicBezTo>
                    <a:pt x="650" y="793"/>
                    <a:pt x="638" y="784"/>
                    <a:pt x="626" y="784"/>
                  </a:cubicBezTo>
                  <a:lnTo>
                    <a:pt x="484" y="784"/>
                  </a:lnTo>
                  <a:cubicBezTo>
                    <a:pt x="427" y="784"/>
                    <a:pt x="370" y="755"/>
                    <a:pt x="342" y="727"/>
                  </a:cubicBezTo>
                  <a:cubicBezTo>
                    <a:pt x="257" y="670"/>
                    <a:pt x="200" y="613"/>
                    <a:pt x="143" y="528"/>
                  </a:cubicBezTo>
                  <a:cubicBezTo>
                    <a:pt x="143" y="471"/>
                    <a:pt x="114" y="471"/>
                    <a:pt x="58" y="471"/>
                  </a:cubicBezTo>
                  <a:cubicBezTo>
                    <a:pt x="29" y="471"/>
                    <a:pt x="1" y="528"/>
                    <a:pt x="29" y="556"/>
                  </a:cubicBezTo>
                  <a:cubicBezTo>
                    <a:pt x="107" y="791"/>
                    <a:pt x="328" y="930"/>
                    <a:pt x="561" y="930"/>
                  </a:cubicBezTo>
                  <a:cubicBezTo>
                    <a:pt x="583" y="930"/>
                    <a:pt x="605" y="928"/>
                    <a:pt x="626" y="926"/>
                  </a:cubicBezTo>
                  <a:cubicBezTo>
                    <a:pt x="637" y="926"/>
                    <a:pt x="648" y="922"/>
                    <a:pt x="657" y="915"/>
                  </a:cubicBezTo>
                  <a:lnTo>
                    <a:pt x="657" y="915"/>
                  </a:lnTo>
                  <a:cubicBezTo>
                    <a:pt x="660" y="879"/>
                    <a:pt x="661" y="843"/>
                    <a:pt x="659" y="807"/>
                  </a:cubicBezTo>
                  <a:lnTo>
                    <a:pt x="659" y="807"/>
                  </a:lnTo>
                  <a:cubicBezTo>
                    <a:pt x="673" y="826"/>
                    <a:pt x="683" y="852"/>
                    <a:pt x="683" y="869"/>
                  </a:cubicBezTo>
                  <a:cubicBezTo>
                    <a:pt x="683" y="887"/>
                    <a:pt x="672" y="905"/>
                    <a:pt x="657" y="915"/>
                  </a:cubicBezTo>
                  <a:lnTo>
                    <a:pt x="657" y="915"/>
                  </a:lnTo>
                  <a:cubicBezTo>
                    <a:pt x="633" y="1196"/>
                    <a:pt x="477" y="1470"/>
                    <a:pt x="200" y="1637"/>
                  </a:cubicBezTo>
                  <a:cubicBezTo>
                    <a:pt x="149" y="1662"/>
                    <a:pt x="189" y="1755"/>
                    <a:pt x="258" y="1755"/>
                  </a:cubicBezTo>
                  <a:cubicBezTo>
                    <a:pt x="267" y="1755"/>
                    <a:pt x="276" y="1754"/>
                    <a:pt x="285" y="1751"/>
                  </a:cubicBezTo>
                  <a:cubicBezTo>
                    <a:pt x="939" y="1381"/>
                    <a:pt x="967" y="442"/>
                    <a:pt x="342" y="16"/>
                  </a:cubicBezTo>
                  <a:cubicBezTo>
                    <a:pt x="331" y="5"/>
                    <a:pt x="319" y="0"/>
                    <a:pt x="3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6618398" y="3583403"/>
              <a:ext cx="49604" cy="42778"/>
            </a:xfrm>
            <a:custGeom>
              <a:avLst/>
              <a:gdLst/>
              <a:ahLst/>
              <a:cxnLst/>
              <a:rect l="l" t="t" r="r" b="b"/>
              <a:pathLst>
                <a:path w="1468" h="1266" extrusionOk="0">
                  <a:moveTo>
                    <a:pt x="563" y="0"/>
                  </a:moveTo>
                  <a:cubicBezTo>
                    <a:pt x="443" y="0"/>
                    <a:pt x="323" y="38"/>
                    <a:pt x="228" y="114"/>
                  </a:cubicBezTo>
                  <a:cubicBezTo>
                    <a:pt x="86" y="199"/>
                    <a:pt x="29" y="370"/>
                    <a:pt x="29" y="540"/>
                  </a:cubicBezTo>
                  <a:cubicBezTo>
                    <a:pt x="1" y="739"/>
                    <a:pt x="1" y="995"/>
                    <a:pt x="29" y="1223"/>
                  </a:cubicBezTo>
                  <a:cubicBezTo>
                    <a:pt x="29" y="1251"/>
                    <a:pt x="58" y="1265"/>
                    <a:pt x="90" y="1265"/>
                  </a:cubicBezTo>
                  <a:cubicBezTo>
                    <a:pt x="122" y="1265"/>
                    <a:pt x="157" y="1251"/>
                    <a:pt x="171" y="1223"/>
                  </a:cubicBezTo>
                  <a:cubicBezTo>
                    <a:pt x="143" y="995"/>
                    <a:pt x="143" y="768"/>
                    <a:pt x="171" y="540"/>
                  </a:cubicBezTo>
                  <a:cubicBezTo>
                    <a:pt x="143" y="370"/>
                    <a:pt x="257" y="171"/>
                    <a:pt x="456" y="114"/>
                  </a:cubicBezTo>
                  <a:cubicBezTo>
                    <a:pt x="481" y="110"/>
                    <a:pt x="506" y="108"/>
                    <a:pt x="531" y="108"/>
                  </a:cubicBezTo>
                  <a:cubicBezTo>
                    <a:pt x="704" y="108"/>
                    <a:pt x="872" y="192"/>
                    <a:pt x="996" y="341"/>
                  </a:cubicBezTo>
                  <a:cubicBezTo>
                    <a:pt x="1167" y="455"/>
                    <a:pt x="1280" y="626"/>
                    <a:pt x="1337" y="825"/>
                  </a:cubicBezTo>
                  <a:cubicBezTo>
                    <a:pt x="1349" y="860"/>
                    <a:pt x="1376" y="876"/>
                    <a:pt x="1401" y="876"/>
                  </a:cubicBezTo>
                  <a:cubicBezTo>
                    <a:pt x="1436" y="876"/>
                    <a:pt x="1467" y="846"/>
                    <a:pt x="1451" y="796"/>
                  </a:cubicBezTo>
                  <a:lnTo>
                    <a:pt x="1451" y="796"/>
                  </a:lnTo>
                  <a:lnTo>
                    <a:pt x="1451" y="825"/>
                  </a:lnTo>
                  <a:cubicBezTo>
                    <a:pt x="1366" y="455"/>
                    <a:pt x="1081" y="171"/>
                    <a:pt x="740" y="28"/>
                  </a:cubicBezTo>
                  <a:cubicBezTo>
                    <a:pt x="683" y="9"/>
                    <a:pt x="623" y="0"/>
                    <a:pt x="5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6548250" y="3611246"/>
              <a:ext cx="44603" cy="42406"/>
            </a:xfrm>
            <a:custGeom>
              <a:avLst/>
              <a:gdLst/>
              <a:ahLst/>
              <a:cxnLst/>
              <a:rect l="l" t="t" r="r" b="b"/>
              <a:pathLst>
                <a:path w="1320" h="1255" extrusionOk="0">
                  <a:moveTo>
                    <a:pt x="570" y="1"/>
                  </a:moveTo>
                  <a:cubicBezTo>
                    <a:pt x="427" y="1"/>
                    <a:pt x="285" y="29"/>
                    <a:pt x="171" y="114"/>
                  </a:cubicBezTo>
                  <a:cubicBezTo>
                    <a:pt x="58" y="228"/>
                    <a:pt x="1" y="399"/>
                    <a:pt x="29" y="569"/>
                  </a:cubicBezTo>
                  <a:cubicBezTo>
                    <a:pt x="58" y="655"/>
                    <a:pt x="58" y="768"/>
                    <a:pt x="115" y="854"/>
                  </a:cubicBezTo>
                  <a:cubicBezTo>
                    <a:pt x="143" y="968"/>
                    <a:pt x="171" y="1110"/>
                    <a:pt x="200" y="1223"/>
                  </a:cubicBezTo>
                  <a:cubicBezTo>
                    <a:pt x="211" y="1245"/>
                    <a:pt x="234" y="1254"/>
                    <a:pt x="259" y="1254"/>
                  </a:cubicBezTo>
                  <a:cubicBezTo>
                    <a:pt x="299" y="1254"/>
                    <a:pt x="342" y="1230"/>
                    <a:pt x="342" y="1195"/>
                  </a:cubicBezTo>
                  <a:cubicBezTo>
                    <a:pt x="285" y="1081"/>
                    <a:pt x="257" y="968"/>
                    <a:pt x="228" y="854"/>
                  </a:cubicBezTo>
                  <a:cubicBezTo>
                    <a:pt x="200" y="740"/>
                    <a:pt x="171" y="655"/>
                    <a:pt x="171" y="541"/>
                  </a:cubicBezTo>
                  <a:cubicBezTo>
                    <a:pt x="143" y="370"/>
                    <a:pt x="228" y="228"/>
                    <a:pt x="399" y="171"/>
                  </a:cubicBezTo>
                  <a:cubicBezTo>
                    <a:pt x="435" y="162"/>
                    <a:pt x="471" y="158"/>
                    <a:pt x="505" y="158"/>
                  </a:cubicBezTo>
                  <a:cubicBezTo>
                    <a:pt x="794" y="158"/>
                    <a:pt x="1014" y="455"/>
                    <a:pt x="1167" y="683"/>
                  </a:cubicBezTo>
                  <a:cubicBezTo>
                    <a:pt x="1184" y="709"/>
                    <a:pt x="1206" y="719"/>
                    <a:pt x="1228" y="719"/>
                  </a:cubicBezTo>
                  <a:cubicBezTo>
                    <a:pt x="1277" y="719"/>
                    <a:pt x="1320" y="666"/>
                    <a:pt x="1280" y="626"/>
                  </a:cubicBezTo>
                  <a:lnTo>
                    <a:pt x="1280" y="598"/>
                  </a:lnTo>
                  <a:cubicBezTo>
                    <a:pt x="1138" y="313"/>
                    <a:pt x="882" y="86"/>
                    <a:pt x="5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6572274" y="3625978"/>
              <a:ext cx="118637" cy="60248"/>
            </a:xfrm>
            <a:custGeom>
              <a:avLst/>
              <a:gdLst/>
              <a:ahLst/>
              <a:cxnLst/>
              <a:rect l="l" t="t" r="r" b="b"/>
              <a:pathLst>
                <a:path w="3511" h="1783" extrusionOk="0">
                  <a:moveTo>
                    <a:pt x="3347" y="1"/>
                  </a:moveTo>
                  <a:cubicBezTo>
                    <a:pt x="3316" y="1"/>
                    <a:pt x="3288" y="15"/>
                    <a:pt x="3271" y="48"/>
                  </a:cubicBezTo>
                  <a:cubicBezTo>
                    <a:pt x="3072" y="446"/>
                    <a:pt x="2759" y="759"/>
                    <a:pt x="2389" y="987"/>
                  </a:cubicBezTo>
                  <a:cubicBezTo>
                    <a:pt x="2295" y="1057"/>
                    <a:pt x="2357" y="1206"/>
                    <a:pt x="2446" y="1206"/>
                  </a:cubicBezTo>
                  <a:cubicBezTo>
                    <a:pt x="2464" y="1206"/>
                    <a:pt x="2484" y="1200"/>
                    <a:pt x="2503" y="1186"/>
                  </a:cubicBezTo>
                  <a:cubicBezTo>
                    <a:pt x="2901" y="930"/>
                    <a:pt x="3242" y="588"/>
                    <a:pt x="3470" y="162"/>
                  </a:cubicBezTo>
                  <a:cubicBezTo>
                    <a:pt x="3510" y="81"/>
                    <a:pt x="3422" y="1"/>
                    <a:pt x="3347" y="1"/>
                  </a:cubicBezTo>
                  <a:close/>
                  <a:moveTo>
                    <a:pt x="995" y="1410"/>
                  </a:moveTo>
                  <a:cubicBezTo>
                    <a:pt x="986" y="1410"/>
                    <a:pt x="977" y="1411"/>
                    <a:pt x="968" y="1413"/>
                  </a:cubicBezTo>
                  <a:cubicBezTo>
                    <a:pt x="683" y="1498"/>
                    <a:pt x="399" y="1555"/>
                    <a:pt x="114" y="1555"/>
                  </a:cubicBezTo>
                  <a:cubicBezTo>
                    <a:pt x="58" y="1555"/>
                    <a:pt x="1" y="1612"/>
                    <a:pt x="29" y="1669"/>
                  </a:cubicBezTo>
                  <a:cubicBezTo>
                    <a:pt x="29" y="1726"/>
                    <a:pt x="58" y="1783"/>
                    <a:pt x="114" y="1783"/>
                  </a:cubicBezTo>
                  <a:cubicBezTo>
                    <a:pt x="427" y="1783"/>
                    <a:pt x="740" y="1726"/>
                    <a:pt x="1024" y="1641"/>
                  </a:cubicBezTo>
                  <a:cubicBezTo>
                    <a:pt x="1157" y="1587"/>
                    <a:pt x="1116" y="1410"/>
                    <a:pt x="995" y="14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6613600" y="3429658"/>
              <a:ext cx="93227" cy="54605"/>
            </a:xfrm>
            <a:custGeom>
              <a:avLst/>
              <a:gdLst/>
              <a:ahLst/>
              <a:cxnLst/>
              <a:rect l="l" t="t" r="r" b="b"/>
              <a:pathLst>
                <a:path w="2759" h="1616" extrusionOk="0">
                  <a:moveTo>
                    <a:pt x="86" y="0"/>
                  </a:moveTo>
                  <a:cubicBezTo>
                    <a:pt x="0" y="0"/>
                    <a:pt x="0" y="114"/>
                    <a:pt x="86" y="142"/>
                  </a:cubicBezTo>
                  <a:cubicBezTo>
                    <a:pt x="161" y="134"/>
                    <a:pt x="238" y="131"/>
                    <a:pt x="317" y="131"/>
                  </a:cubicBezTo>
                  <a:cubicBezTo>
                    <a:pt x="508" y="131"/>
                    <a:pt x="709" y="151"/>
                    <a:pt x="910" y="171"/>
                  </a:cubicBezTo>
                  <a:cubicBezTo>
                    <a:pt x="1195" y="171"/>
                    <a:pt x="1451" y="228"/>
                    <a:pt x="1735" y="341"/>
                  </a:cubicBezTo>
                  <a:cubicBezTo>
                    <a:pt x="1934" y="455"/>
                    <a:pt x="2105" y="626"/>
                    <a:pt x="2247" y="853"/>
                  </a:cubicBezTo>
                  <a:cubicBezTo>
                    <a:pt x="2389" y="1081"/>
                    <a:pt x="2503" y="1308"/>
                    <a:pt x="2588" y="1564"/>
                  </a:cubicBezTo>
                  <a:cubicBezTo>
                    <a:pt x="2600" y="1600"/>
                    <a:pt x="2632" y="1616"/>
                    <a:pt x="2663" y="1616"/>
                  </a:cubicBezTo>
                  <a:cubicBezTo>
                    <a:pt x="2706" y="1616"/>
                    <a:pt x="2747" y="1585"/>
                    <a:pt x="2730" y="1536"/>
                  </a:cubicBezTo>
                  <a:lnTo>
                    <a:pt x="2759" y="1536"/>
                  </a:lnTo>
                  <a:cubicBezTo>
                    <a:pt x="2645" y="1280"/>
                    <a:pt x="2531" y="1024"/>
                    <a:pt x="2361" y="796"/>
                  </a:cubicBezTo>
                  <a:cubicBezTo>
                    <a:pt x="2219" y="569"/>
                    <a:pt x="2048" y="370"/>
                    <a:pt x="1849" y="228"/>
                  </a:cubicBezTo>
                  <a:cubicBezTo>
                    <a:pt x="1593" y="114"/>
                    <a:pt x="1337" y="57"/>
                    <a:pt x="1053" y="57"/>
                  </a:cubicBezTo>
                  <a:cubicBezTo>
                    <a:pt x="740" y="0"/>
                    <a:pt x="399" y="0"/>
                    <a:pt x="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6624176" y="3551674"/>
              <a:ext cx="44231" cy="27911"/>
            </a:xfrm>
            <a:custGeom>
              <a:avLst/>
              <a:gdLst/>
              <a:ahLst/>
              <a:cxnLst/>
              <a:rect l="l" t="t" r="r" b="b"/>
              <a:pathLst>
                <a:path w="1309" h="826" extrusionOk="0">
                  <a:moveTo>
                    <a:pt x="792" y="1"/>
                  </a:moveTo>
                  <a:cubicBezTo>
                    <a:pt x="721" y="1"/>
                    <a:pt x="646" y="10"/>
                    <a:pt x="569" y="29"/>
                  </a:cubicBezTo>
                  <a:cubicBezTo>
                    <a:pt x="228" y="86"/>
                    <a:pt x="0" y="313"/>
                    <a:pt x="29" y="541"/>
                  </a:cubicBezTo>
                  <a:cubicBezTo>
                    <a:pt x="73" y="717"/>
                    <a:pt x="270" y="825"/>
                    <a:pt x="516" y="825"/>
                  </a:cubicBezTo>
                  <a:cubicBezTo>
                    <a:pt x="587" y="825"/>
                    <a:pt x="663" y="816"/>
                    <a:pt x="740" y="797"/>
                  </a:cubicBezTo>
                  <a:cubicBezTo>
                    <a:pt x="1081" y="740"/>
                    <a:pt x="1308" y="512"/>
                    <a:pt x="1251" y="285"/>
                  </a:cubicBezTo>
                  <a:cubicBezTo>
                    <a:pt x="1229" y="109"/>
                    <a:pt x="1037" y="1"/>
                    <a:pt x="792" y="1"/>
                  </a:cubicBezTo>
                  <a:close/>
                </a:path>
              </a:pathLst>
            </a:custGeom>
            <a:solidFill>
              <a:srgbClr val="EB3F59">
                <a:alpha val="5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6538924" y="3582051"/>
              <a:ext cx="28586" cy="23585"/>
            </a:xfrm>
            <a:custGeom>
              <a:avLst/>
              <a:gdLst/>
              <a:ahLst/>
              <a:cxnLst/>
              <a:rect l="l" t="t" r="r" b="b"/>
              <a:pathLst>
                <a:path w="846" h="698" extrusionOk="0">
                  <a:moveTo>
                    <a:pt x="371" y="1"/>
                  </a:moveTo>
                  <a:cubicBezTo>
                    <a:pt x="176" y="1"/>
                    <a:pt x="0" y="153"/>
                    <a:pt x="21" y="381"/>
                  </a:cubicBezTo>
                  <a:cubicBezTo>
                    <a:pt x="73" y="563"/>
                    <a:pt x="244" y="698"/>
                    <a:pt x="425" y="698"/>
                  </a:cubicBezTo>
                  <a:cubicBezTo>
                    <a:pt x="442" y="698"/>
                    <a:pt x="459" y="696"/>
                    <a:pt x="476" y="694"/>
                  </a:cubicBezTo>
                  <a:cubicBezTo>
                    <a:pt x="760" y="609"/>
                    <a:pt x="846" y="239"/>
                    <a:pt x="590" y="68"/>
                  </a:cubicBezTo>
                  <a:cubicBezTo>
                    <a:pt x="520" y="22"/>
                    <a:pt x="444" y="1"/>
                    <a:pt x="371" y="1"/>
                  </a:cubicBezTo>
                  <a:close/>
                </a:path>
              </a:pathLst>
            </a:custGeom>
            <a:solidFill>
              <a:srgbClr val="EB3F59">
                <a:alpha val="58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6557880" y="3570292"/>
              <a:ext cx="29803" cy="25613"/>
            </a:xfrm>
            <a:custGeom>
              <a:avLst/>
              <a:gdLst/>
              <a:ahLst/>
              <a:cxnLst/>
              <a:rect l="l" t="t" r="r" b="b"/>
              <a:pathLst>
                <a:path w="882" h="758" extrusionOk="0">
                  <a:moveTo>
                    <a:pt x="513" y="1"/>
                  </a:moveTo>
                  <a:cubicBezTo>
                    <a:pt x="335" y="1"/>
                    <a:pt x="170" y="82"/>
                    <a:pt x="57" y="217"/>
                  </a:cubicBezTo>
                  <a:cubicBezTo>
                    <a:pt x="0" y="331"/>
                    <a:pt x="0" y="473"/>
                    <a:pt x="85" y="559"/>
                  </a:cubicBezTo>
                  <a:cubicBezTo>
                    <a:pt x="142" y="672"/>
                    <a:pt x="256" y="758"/>
                    <a:pt x="398" y="758"/>
                  </a:cubicBezTo>
                  <a:cubicBezTo>
                    <a:pt x="569" y="758"/>
                    <a:pt x="711" y="701"/>
                    <a:pt x="853" y="587"/>
                  </a:cubicBezTo>
                  <a:cubicBezTo>
                    <a:pt x="882" y="559"/>
                    <a:pt x="882" y="530"/>
                    <a:pt x="853" y="502"/>
                  </a:cubicBezTo>
                  <a:cubicBezTo>
                    <a:pt x="839" y="488"/>
                    <a:pt x="818" y="480"/>
                    <a:pt x="796" y="480"/>
                  </a:cubicBezTo>
                  <a:cubicBezTo>
                    <a:pt x="775" y="480"/>
                    <a:pt x="754" y="488"/>
                    <a:pt x="739" y="502"/>
                  </a:cubicBezTo>
                  <a:lnTo>
                    <a:pt x="739" y="473"/>
                  </a:lnTo>
                  <a:cubicBezTo>
                    <a:pt x="665" y="563"/>
                    <a:pt x="568" y="605"/>
                    <a:pt x="467" y="605"/>
                  </a:cubicBezTo>
                  <a:cubicBezTo>
                    <a:pt x="375" y="605"/>
                    <a:pt x="281" y="570"/>
                    <a:pt x="199" y="502"/>
                  </a:cubicBezTo>
                  <a:cubicBezTo>
                    <a:pt x="142" y="445"/>
                    <a:pt x="142" y="360"/>
                    <a:pt x="171" y="303"/>
                  </a:cubicBezTo>
                  <a:cubicBezTo>
                    <a:pt x="199" y="217"/>
                    <a:pt x="256" y="189"/>
                    <a:pt x="341" y="161"/>
                  </a:cubicBezTo>
                  <a:cubicBezTo>
                    <a:pt x="384" y="146"/>
                    <a:pt x="427" y="139"/>
                    <a:pt x="473" y="139"/>
                  </a:cubicBezTo>
                  <a:cubicBezTo>
                    <a:pt x="519" y="139"/>
                    <a:pt x="569" y="146"/>
                    <a:pt x="626" y="161"/>
                  </a:cubicBezTo>
                  <a:cubicBezTo>
                    <a:pt x="654" y="161"/>
                    <a:pt x="683" y="132"/>
                    <a:pt x="711" y="104"/>
                  </a:cubicBezTo>
                  <a:cubicBezTo>
                    <a:pt x="711" y="75"/>
                    <a:pt x="683" y="18"/>
                    <a:pt x="654" y="18"/>
                  </a:cubicBezTo>
                  <a:cubicBezTo>
                    <a:pt x="607" y="6"/>
                    <a:pt x="559" y="1"/>
                    <a:pt x="5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6568422" y="3509707"/>
              <a:ext cx="50617" cy="52814"/>
            </a:xfrm>
            <a:custGeom>
              <a:avLst/>
              <a:gdLst/>
              <a:ahLst/>
              <a:cxnLst/>
              <a:rect l="l" t="t" r="r" b="b"/>
              <a:pathLst>
                <a:path w="1498" h="1563" extrusionOk="0">
                  <a:moveTo>
                    <a:pt x="759" y="0"/>
                  </a:moveTo>
                  <a:cubicBezTo>
                    <a:pt x="639" y="0"/>
                    <a:pt x="516" y="45"/>
                    <a:pt x="427" y="134"/>
                  </a:cubicBezTo>
                  <a:cubicBezTo>
                    <a:pt x="257" y="276"/>
                    <a:pt x="143" y="446"/>
                    <a:pt x="115" y="674"/>
                  </a:cubicBezTo>
                  <a:cubicBezTo>
                    <a:pt x="29" y="930"/>
                    <a:pt x="1" y="1214"/>
                    <a:pt x="29" y="1499"/>
                  </a:cubicBezTo>
                  <a:cubicBezTo>
                    <a:pt x="29" y="1541"/>
                    <a:pt x="65" y="1563"/>
                    <a:pt x="100" y="1563"/>
                  </a:cubicBezTo>
                  <a:cubicBezTo>
                    <a:pt x="136" y="1563"/>
                    <a:pt x="172" y="1541"/>
                    <a:pt x="172" y="1499"/>
                  </a:cubicBezTo>
                  <a:lnTo>
                    <a:pt x="172" y="1470"/>
                  </a:lnTo>
                  <a:cubicBezTo>
                    <a:pt x="143" y="1214"/>
                    <a:pt x="172" y="930"/>
                    <a:pt x="228" y="674"/>
                  </a:cubicBezTo>
                  <a:cubicBezTo>
                    <a:pt x="314" y="446"/>
                    <a:pt x="427" y="190"/>
                    <a:pt x="683" y="134"/>
                  </a:cubicBezTo>
                  <a:cubicBezTo>
                    <a:pt x="714" y="127"/>
                    <a:pt x="742" y="124"/>
                    <a:pt x="768" y="124"/>
                  </a:cubicBezTo>
                  <a:cubicBezTo>
                    <a:pt x="960" y="124"/>
                    <a:pt x="1035" y="296"/>
                    <a:pt x="1110" y="446"/>
                  </a:cubicBezTo>
                  <a:cubicBezTo>
                    <a:pt x="1224" y="674"/>
                    <a:pt x="1281" y="901"/>
                    <a:pt x="1337" y="1157"/>
                  </a:cubicBezTo>
                  <a:cubicBezTo>
                    <a:pt x="1348" y="1177"/>
                    <a:pt x="1372" y="1187"/>
                    <a:pt x="1398" y="1187"/>
                  </a:cubicBezTo>
                  <a:cubicBezTo>
                    <a:pt x="1445" y="1187"/>
                    <a:pt x="1498" y="1156"/>
                    <a:pt x="1480" y="1100"/>
                  </a:cubicBezTo>
                  <a:cubicBezTo>
                    <a:pt x="1423" y="901"/>
                    <a:pt x="1366" y="674"/>
                    <a:pt x="1281" y="475"/>
                  </a:cubicBezTo>
                  <a:cubicBezTo>
                    <a:pt x="1224" y="304"/>
                    <a:pt x="1110" y="162"/>
                    <a:pt x="968" y="48"/>
                  </a:cubicBezTo>
                  <a:cubicBezTo>
                    <a:pt x="904" y="16"/>
                    <a:pt x="832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6577073" y="3493690"/>
              <a:ext cx="16388" cy="8042"/>
            </a:xfrm>
            <a:custGeom>
              <a:avLst/>
              <a:gdLst/>
              <a:ahLst/>
              <a:cxnLst/>
              <a:rect l="l" t="t" r="r" b="b"/>
              <a:pathLst>
                <a:path w="485" h="238" extrusionOk="0">
                  <a:moveTo>
                    <a:pt x="327" y="0"/>
                  </a:moveTo>
                  <a:cubicBezTo>
                    <a:pt x="220" y="0"/>
                    <a:pt x="116" y="37"/>
                    <a:pt x="29" y="124"/>
                  </a:cubicBezTo>
                  <a:cubicBezTo>
                    <a:pt x="1" y="153"/>
                    <a:pt x="1" y="209"/>
                    <a:pt x="29" y="238"/>
                  </a:cubicBezTo>
                  <a:lnTo>
                    <a:pt x="143" y="238"/>
                  </a:lnTo>
                  <a:lnTo>
                    <a:pt x="171" y="209"/>
                  </a:lnTo>
                  <a:lnTo>
                    <a:pt x="200" y="153"/>
                  </a:lnTo>
                  <a:lnTo>
                    <a:pt x="399" y="153"/>
                  </a:lnTo>
                  <a:cubicBezTo>
                    <a:pt x="427" y="153"/>
                    <a:pt x="456" y="124"/>
                    <a:pt x="484" y="96"/>
                  </a:cubicBezTo>
                  <a:cubicBezTo>
                    <a:pt x="484" y="67"/>
                    <a:pt x="456" y="10"/>
                    <a:pt x="427" y="10"/>
                  </a:cubicBezTo>
                  <a:cubicBezTo>
                    <a:pt x="394" y="4"/>
                    <a:pt x="360" y="0"/>
                    <a:pt x="3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7414963" y="2142361"/>
              <a:ext cx="961866" cy="1875041"/>
            </a:xfrm>
            <a:custGeom>
              <a:avLst/>
              <a:gdLst/>
              <a:ahLst/>
              <a:cxnLst/>
              <a:rect l="l" t="t" r="r" b="b"/>
              <a:pathLst>
                <a:path w="28466" h="55491" extrusionOk="0">
                  <a:moveTo>
                    <a:pt x="22899" y="0"/>
                  </a:moveTo>
                  <a:cubicBezTo>
                    <a:pt x="21425" y="0"/>
                    <a:pt x="19940" y="655"/>
                    <a:pt x="18570" y="1328"/>
                  </a:cubicBezTo>
                  <a:cubicBezTo>
                    <a:pt x="15527" y="2864"/>
                    <a:pt x="12541" y="4542"/>
                    <a:pt x="9669" y="6390"/>
                  </a:cubicBezTo>
                  <a:lnTo>
                    <a:pt x="9641" y="6390"/>
                  </a:lnTo>
                  <a:cubicBezTo>
                    <a:pt x="9413" y="7613"/>
                    <a:pt x="7906" y="7243"/>
                    <a:pt x="6797" y="7812"/>
                  </a:cubicBezTo>
                  <a:cubicBezTo>
                    <a:pt x="3271" y="9632"/>
                    <a:pt x="1309" y="13585"/>
                    <a:pt x="456" y="17509"/>
                  </a:cubicBezTo>
                  <a:cubicBezTo>
                    <a:pt x="143" y="18959"/>
                    <a:pt x="1" y="20552"/>
                    <a:pt x="712" y="21831"/>
                  </a:cubicBezTo>
                  <a:cubicBezTo>
                    <a:pt x="1252" y="22684"/>
                    <a:pt x="2020" y="23338"/>
                    <a:pt x="2958" y="23708"/>
                  </a:cubicBezTo>
                  <a:cubicBezTo>
                    <a:pt x="4148" y="24251"/>
                    <a:pt x="5455" y="24512"/>
                    <a:pt x="6751" y="24512"/>
                  </a:cubicBezTo>
                  <a:cubicBezTo>
                    <a:pt x="6881" y="24512"/>
                    <a:pt x="7009" y="24510"/>
                    <a:pt x="7138" y="24504"/>
                  </a:cubicBezTo>
                  <a:cubicBezTo>
                    <a:pt x="8048" y="24476"/>
                    <a:pt x="8958" y="24277"/>
                    <a:pt x="9783" y="23879"/>
                  </a:cubicBezTo>
                  <a:cubicBezTo>
                    <a:pt x="10465" y="23509"/>
                    <a:pt x="11119" y="23054"/>
                    <a:pt x="11688" y="22514"/>
                  </a:cubicBezTo>
                  <a:cubicBezTo>
                    <a:pt x="13707" y="20751"/>
                    <a:pt x="15612" y="18902"/>
                    <a:pt x="17404" y="16883"/>
                  </a:cubicBezTo>
                  <a:lnTo>
                    <a:pt x="17404" y="16883"/>
                  </a:lnTo>
                  <a:cubicBezTo>
                    <a:pt x="17347" y="25272"/>
                    <a:pt x="17290" y="38694"/>
                    <a:pt x="14247" y="46486"/>
                  </a:cubicBezTo>
                  <a:cubicBezTo>
                    <a:pt x="13849" y="47510"/>
                    <a:pt x="12882" y="47766"/>
                    <a:pt x="13053" y="48818"/>
                  </a:cubicBezTo>
                  <a:cubicBezTo>
                    <a:pt x="13075" y="48946"/>
                    <a:pt x="13128" y="49002"/>
                    <a:pt x="13204" y="49002"/>
                  </a:cubicBezTo>
                  <a:cubicBezTo>
                    <a:pt x="13755" y="49002"/>
                    <a:pt x="15554" y="46106"/>
                    <a:pt x="16236" y="46106"/>
                  </a:cubicBezTo>
                  <a:cubicBezTo>
                    <a:pt x="16323" y="46106"/>
                    <a:pt x="16391" y="46153"/>
                    <a:pt x="16437" y="46258"/>
                  </a:cubicBezTo>
                  <a:cubicBezTo>
                    <a:pt x="17233" y="48221"/>
                    <a:pt x="15982" y="51946"/>
                    <a:pt x="16238" y="54818"/>
                  </a:cubicBezTo>
                  <a:cubicBezTo>
                    <a:pt x="16238" y="55211"/>
                    <a:pt x="16557" y="55491"/>
                    <a:pt x="16920" y="55491"/>
                  </a:cubicBezTo>
                  <a:cubicBezTo>
                    <a:pt x="17004" y="55491"/>
                    <a:pt x="17091" y="55476"/>
                    <a:pt x="17176" y="55444"/>
                  </a:cubicBezTo>
                  <a:cubicBezTo>
                    <a:pt x="17318" y="55415"/>
                    <a:pt x="20390" y="55131"/>
                    <a:pt x="20390" y="54989"/>
                  </a:cubicBezTo>
                  <a:cubicBezTo>
                    <a:pt x="22181" y="44410"/>
                    <a:pt x="22807" y="38780"/>
                    <a:pt x="25338" y="29196"/>
                  </a:cubicBezTo>
                  <a:cubicBezTo>
                    <a:pt x="26959" y="23168"/>
                    <a:pt x="28466" y="13812"/>
                    <a:pt x="28295" y="7585"/>
                  </a:cubicBezTo>
                  <a:cubicBezTo>
                    <a:pt x="28295" y="6021"/>
                    <a:pt x="27982" y="4457"/>
                    <a:pt x="27328" y="3035"/>
                  </a:cubicBezTo>
                  <a:cubicBezTo>
                    <a:pt x="26646" y="1641"/>
                    <a:pt x="25423" y="475"/>
                    <a:pt x="23887" y="106"/>
                  </a:cubicBezTo>
                  <a:cubicBezTo>
                    <a:pt x="23559" y="33"/>
                    <a:pt x="23230" y="0"/>
                    <a:pt x="22899" y="0"/>
                  </a:cubicBezTo>
                  <a:close/>
                </a:path>
              </a:pathLst>
            </a:custGeom>
            <a:solidFill>
              <a:srgbClr val="9F6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7218001" y="637016"/>
              <a:ext cx="1069487" cy="2350872"/>
            </a:xfrm>
            <a:custGeom>
              <a:avLst/>
              <a:gdLst/>
              <a:ahLst/>
              <a:cxnLst/>
              <a:rect l="l" t="t" r="r" b="b"/>
              <a:pathLst>
                <a:path w="31651" h="69573" extrusionOk="0">
                  <a:moveTo>
                    <a:pt x="25946" y="1"/>
                  </a:moveTo>
                  <a:cubicBezTo>
                    <a:pt x="25856" y="1"/>
                    <a:pt x="25784" y="13"/>
                    <a:pt x="25735" y="39"/>
                  </a:cubicBezTo>
                  <a:cubicBezTo>
                    <a:pt x="23858" y="892"/>
                    <a:pt x="27242" y="3024"/>
                    <a:pt x="26304" y="4873"/>
                  </a:cubicBezTo>
                  <a:cubicBezTo>
                    <a:pt x="22351" y="12750"/>
                    <a:pt x="18939" y="20883"/>
                    <a:pt x="16152" y="29243"/>
                  </a:cubicBezTo>
                  <a:cubicBezTo>
                    <a:pt x="13195" y="38058"/>
                    <a:pt x="10778" y="47300"/>
                    <a:pt x="5232" y="54779"/>
                  </a:cubicBezTo>
                  <a:cubicBezTo>
                    <a:pt x="4294" y="56059"/>
                    <a:pt x="3242" y="57282"/>
                    <a:pt x="2133" y="58448"/>
                  </a:cubicBezTo>
                  <a:cubicBezTo>
                    <a:pt x="1706" y="58846"/>
                    <a:pt x="825" y="58760"/>
                    <a:pt x="313" y="58988"/>
                  </a:cubicBezTo>
                  <a:cubicBezTo>
                    <a:pt x="199" y="59016"/>
                    <a:pt x="114" y="59073"/>
                    <a:pt x="57" y="59158"/>
                  </a:cubicBezTo>
                  <a:cubicBezTo>
                    <a:pt x="0" y="59244"/>
                    <a:pt x="0" y="59357"/>
                    <a:pt x="0" y="59443"/>
                  </a:cubicBezTo>
                  <a:cubicBezTo>
                    <a:pt x="29" y="61775"/>
                    <a:pt x="85" y="64078"/>
                    <a:pt x="114" y="66410"/>
                  </a:cubicBezTo>
                  <a:cubicBezTo>
                    <a:pt x="114" y="66570"/>
                    <a:pt x="1219" y="67560"/>
                    <a:pt x="1447" y="67560"/>
                  </a:cubicBezTo>
                  <a:cubicBezTo>
                    <a:pt x="1461" y="67560"/>
                    <a:pt x="1472" y="67556"/>
                    <a:pt x="1479" y="67547"/>
                  </a:cubicBezTo>
                  <a:lnTo>
                    <a:pt x="1507" y="67576"/>
                  </a:lnTo>
                  <a:cubicBezTo>
                    <a:pt x="3433" y="68781"/>
                    <a:pt x="5773" y="69573"/>
                    <a:pt x="8021" y="69573"/>
                  </a:cubicBezTo>
                  <a:cubicBezTo>
                    <a:pt x="9592" y="69573"/>
                    <a:pt x="11117" y="69187"/>
                    <a:pt x="12427" y="68287"/>
                  </a:cubicBezTo>
                  <a:cubicBezTo>
                    <a:pt x="14019" y="67206"/>
                    <a:pt x="15100" y="65500"/>
                    <a:pt x="15896" y="63765"/>
                  </a:cubicBezTo>
                  <a:cubicBezTo>
                    <a:pt x="17375" y="60552"/>
                    <a:pt x="19280" y="58277"/>
                    <a:pt x="19536" y="54751"/>
                  </a:cubicBezTo>
                  <a:cubicBezTo>
                    <a:pt x="19792" y="51026"/>
                    <a:pt x="19678" y="46476"/>
                    <a:pt x="20588" y="42864"/>
                  </a:cubicBezTo>
                  <a:cubicBezTo>
                    <a:pt x="21015" y="41186"/>
                    <a:pt x="21612" y="39537"/>
                    <a:pt x="22380" y="38002"/>
                  </a:cubicBezTo>
                  <a:cubicBezTo>
                    <a:pt x="24057" y="34589"/>
                    <a:pt x="24228" y="32599"/>
                    <a:pt x="24882" y="29812"/>
                  </a:cubicBezTo>
                  <a:cubicBezTo>
                    <a:pt x="26361" y="23840"/>
                    <a:pt x="28465" y="18039"/>
                    <a:pt x="31195" y="12494"/>
                  </a:cubicBezTo>
                  <a:cubicBezTo>
                    <a:pt x="31650" y="11584"/>
                    <a:pt x="29204" y="11044"/>
                    <a:pt x="28892" y="10048"/>
                  </a:cubicBezTo>
                  <a:cubicBezTo>
                    <a:pt x="28067" y="7404"/>
                    <a:pt x="29347" y="4645"/>
                    <a:pt x="30171" y="1972"/>
                  </a:cubicBezTo>
                  <a:cubicBezTo>
                    <a:pt x="30285" y="1603"/>
                    <a:pt x="29460" y="1688"/>
                    <a:pt x="29233" y="1347"/>
                  </a:cubicBezTo>
                  <a:cubicBezTo>
                    <a:pt x="28952" y="938"/>
                    <a:pt x="26742" y="1"/>
                    <a:pt x="25946" y="1"/>
                  </a:cubicBezTo>
                  <a:close/>
                </a:path>
              </a:pathLst>
            </a:custGeom>
            <a:solidFill>
              <a:srgbClr val="9F6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6599171" y="1734988"/>
              <a:ext cx="1813205" cy="1586170"/>
            </a:xfrm>
            <a:custGeom>
              <a:avLst/>
              <a:gdLst/>
              <a:ahLst/>
              <a:cxnLst/>
              <a:rect l="l" t="t" r="r" b="b"/>
              <a:pathLst>
                <a:path w="53661" h="46942" extrusionOk="0">
                  <a:moveTo>
                    <a:pt x="34350" y="0"/>
                  </a:moveTo>
                  <a:cubicBezTo>
                    <a:pt x="33761" y="0"/>
                    <a:pt x="33198" y="34"/>
                    <a:pt x="32675" y="105"/>
                  </a:cubicBezTo>
                  <a:cubicBezTo>
                    <a:pt x="30741" y="9631"/>
                    <a:pt x="26504" y="18503"/>
                    <a:pt x="20333" y="25982"/>
                  </a:cubicBezTo>
                  <a:cubicBezTo>
                    <a:pt x="20390" y="26124"/>
                    <a:pt x="20475" y="26295"/>
                    <a:pt x="20532" y="26465"/>
                  </a:cubicBezTo>
                  <a:cubicBezTo>
                    <a:pt x="19133" y="26222"/>
                    <a:pt x="17720" y="26008"/>
                    <a:pt x="16313" y="26008"/>
                  </a:cubicBezTo>
                  <a:cubicBezTo>
                    <a:pt x="15746" y="26008"/>
                    <a:pt x="15181" y="26042"/>
                    <a:pt x="14617" y="26124"/>
                  </a:cubicBezTo>
                  <a:cubicBezTo>
                    <a:pt x="11973" y="26494"/>
                    <a:pt x="9556" y="27887"/>
                    <a:pt x="7451" y="29508"/>
                  </a:cubicBezTo>
                  <a:cubicBezTo>
                    <a:pt x="5319" y="31129"/>
                    <a:pt x="3385" y="33006"/>
                    <a:pt x="1224" y="34570"/>
                  </a:cubicBezTo>
                  <a:cubicBezTo>
                    <a:pt x="968" y="34740"/>
                    <a:pt x="712" y="34968"/>
                    <a:pt x="513" y="35224"/>
                  </a:cubicBezTo>
                  <a:cubicBezTo>
                    <a:pt x="285" y="35650"/>
                    <a:pt x="172" y="36162"/>
                    <a:pt x="200" y="36674"/>
                  </a:cubicBezTo>
                  <a:cubicBezTo>
                    <a:pt x="115" y="38409"/>
                    <a:pt x="1" y="41935"/>
                    <a:pt x="86" y="42276"/>
                  </a:cubicBezTo>
                  <a:cubicBezTo>
                    <a:pt x="399" y="43158"/>
                    <a:pt x="911" y="43926"/>
                    <a:pt x="1565" y="44551"/>
                  </a:cubicBezTo>
                  <a:cubicBezTo>
                    <a:pt x="1337" y="43243"/>
                    <a:pt x="1195" y="42305"/>
                    <a:pt x="1679" y="41053"/>
                  </a:cubicBezTo>
                  <a:cubicBezTo>
                    <a:pt x="2134" y="39831"/>
                    <a:pt x="2589" y="39006"/>
                    <a:pt x="3755" y="38380"/>
                  </a:cubicBezTo>
                  <a:cubicBezTo>
                    <a:pt x="3968" y="38263"/>
                    <a:pt x="4827" y="37938"/>
                    <a:pt x="5898" y="37938"/>
                  </a:cubicBezTo>
                  <a:cubicBezTo>
                    <a:pt x="7686" y="37938"/>
                    <a:pt x="10063" y="38843"/>
                    <a:pt x="11006" y="43129"/>
                  </a:cubicBezTo>
                  <a:cubicBezTo>
                    <a:pt x="11319" y="44523"/>
                    <a:pt x="10750" y="45433"/>
                    <a:pt x="10096" y="46684"/>
                  </a:cubicBezTo>
                  <a:cubicBezTo>
                    <a:pt x="10909" y="46856"/>
                    <a:pt x="11731" y="46942"/>
                    <a:pt x="12552" y="46942"/>
                  </a:cubicBezTo>
                  <a:cubicBezTo>
                    <a:pt x="13224" y="46942"/>
                    <a:pt x="13895" y="46884"/>
                    <a:pt x="14560" y="46769"/>
                  </a:cubicBezTo>
                  <a:cubicBezTo>
                    <a:pt x="15698" y="46570"/>
                    <a:pt x="16779" y="46229"/>
                    <a:pt x="17831" y="45745"/>
                  </a:cubicBezTo>
                  <a:cubicBezTo>
                    <a:pt x="18343" y="45546"/>
                    <a:pt x="18798" y="45234"/>
                    <a:pt x="19139" y="44807"/>
                  </a:cubicBezTo>
                  <a:cubicBezTo>
                    <a:pt x="19508" y="44267"/>
                    <a:pt x="19537" y="43584"/>
                    <a:pt x="19622" y="42959"/>
                  </a:cubicBezTo>
                  <a:cubicBezTo>
                    <a:pt x="19992" y="40741"/>
                    <a:pt x="21442" y="38579"/>
                    <a:pt x="23575" y="37868"/>
                  </a:cubicBezTo>
                  <a:cubicBezTo>
                    <a:pt x="24460" y="37634"/>
                    <a:pt x="25345" y="37495"/>
                    <a:pt x="26230" y="37495"/>
                  </a:cubicBezTo>
                  <a:cubicBezTo>
                    <a:pt x="26312" y="37495"/>
                    <a:pt x="26394" y="37496"/>
                    <a:pt x="26475" y="37499"/>
                  </a:cubicBezTo>
                  <a:cubicBezTo>
                    <a:pt x="26482" y="37498"/>
                    <a:pt x="26489" y="37498"/>
                    <a:pt x="26497" y="37498"/>
                  </a:cubicBezTo>
                  <a:cubicBezTo>
                    <a:pt x="27092" y="37498"/>
                    <a:pt x="31145" y="38579"/>
                    <a:pt x="31622" y="38579"/>
                  </a:cubicBezTo>
                  <a:cubicBezTo>
                    <a:pt x="31679" y="38238"/>
                    <a:pt x="31452" y="37584"/>
                    <a:pt x="31139" y="36816"/>
                  </a:cubicBezTo>
                  <a:lnTo>
                    <a:pt x="31139" y="36816"/>
                  </a:lnTo>
                  <a:cubicBezTo>
                    <a:pt x="31253" y="36826"/>
                    <a:pt x="31367" y="36831"/>
                    <a:pt x="31481" y="36831"/>
                  </a:cubicBezTo>
                  <a:cubicBezTo>
                    <a:pt x="33057" y="36831"/>
                    <a:pt x="34701" y="35943"/>
                    <a:pt x="35973" y="34883"/>
                  </a:cubicBezTo>
                  <a:cubicBezTo>
                    <a:pt x="37338" y="33774"/>
                    <a:pt x="38476" y="32835"/>
                    <a:pt x="39499" y="31470"/>
                  </a:cubicBezTo>
                  <a:lnTo>
                    <a:pt x="39499" y="31470"/>
                  </a:lnTo>
                  <a:cubicBezTo>
                    <a:pt x="39499" y="31868"/>
                    <a:pt x="39414" y="32295"/>
                    <a:pt x="39272" y="32693"/>
                  </a:cubicBezTo>
                  <a:cubicBezTo>
                    <a:pt x="39158" y="33091"/>
                    <a:pt x="39243" y="33546"/>
                    <a:pt x="39528" y="33859"/>
                  </a:cubicBezTo>
                  <a:cubicBezTo>
                    <a:pt x="39628" y="33941"/>
                    <a:pt x="39763" y="33979"/>
                    <a:pt x="39900" y="33979"/>
                  </a:cubicBezTo>
                  <a:cubicBezTo>
                    <a:pt x="40185" y="33979"/>
                    <a:pt x="40475" y="33814"/>
                    <a:pt x="40467" y="33533"/>
                  </a:cubicBezTo>
                  <a:lnTo>
                    <a:pt x="40467" y="33533"/>
                  </a:lnTo>
                  <a:cubicBezTo>
                    <a:pt x="40524" y="34721"/>
                    <a:pt x="40580" y="35741"/>
                    <a:pt x="40637" y="36930"/>
                  </a:cubicBezTo>
                  <a:cubicBezTo>
                    <a:pt x="42047" y="37061"/>
                    <a:pt x="43460" y="37128"/>
                    <a:pt x="44873" y="37128"/>
                  </a:cubicBezTo>
                  <a:cubicBezTo>
                    <a:pt x="47451" y="37128"/>
                    <a:pt x="50027" y="36906"/>
                    <a:pt x="52580" y="36447"/>
                  </a:cubicBezTo>
                  <a:cubicBezTo>
                    <a:pt x="53348" y="30902"/>
                    <a:pt x="53661" y="25299"/>
                    <a:pt x="53519" y="19726"/>
                  </a:cubicBezTo>
                  <a:cubicBezTo>
                    <a:pt x="53462" y="18048"/>
                    <a:pt x="53376" y="16313"/>
                    <a:pt x="52779" y="14778"/>
                  </a:cubicBezTo>
                  <a:cubicBezTo>
                    <a:pt x="52154" y="13214"/>
                    <a:pt x="50959" y="11792"/>
                    <a:pt x="49310" y="11365"/>
                  </a:cubicBezTo>
                  <a:cubicBezTo>
                    <a:pt x="48933" y="11263"/>
                    <a:pt x="48548" y="11220"/>
                    <a:pt x="48159" y="11220"/>
                  </a:cubicBezTo>
                  <a:cubicBezTo>
                    <a:pt x="47137" y="11220"/>
                    <a:pt x="46090" y="11520"/>
                    <a:pt x="45101" y="11849"/>
                  </a:cubicBezTo>
                  <a:cubicBezTo>
                    <a:pt x="42912" y="12617"/>
                    <a:pt x="43907" y="12418"/>
                    <a:pt x="41916" y="13640"/>
                  </a:cubicBezTo>
                  <a:cubicBezTo>
                    <a:pt x="43509" y="9290"/>
                    <a:pt x="44362" y="7242"/>
                    <a:pt x="45642" y="2806"/>
                  </a:cubicBezTo>
                  <a:cubicBezTo>
                    <a:pt x="42726" y="1287"/>
                    <a:pt x="38017" y="0"/>
                    <a:pt x="34350" y="0"/>
                  </a:cubicBezTo>
                  <a:close/>
                </a:path>
              </a:pathLst>
            </a:custGeom>
            <a:solidFill>
              <a:srgbClr val="EB3F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7720965" y="2127493"/>
              <a:ext cx="394194" cy="334251"/>
            </a:xfrm>
            <a:custGeom>
              <a:avLst/>
              <a:gdLst/>
              <a:ahLst/>
              <a:cxnLst/>
              <a:rect l="l" t="t" r="r" b="b"/>
              <a:pathLst>
                <a:path w="11666" h="9892" extrusionOk="0">
                  <a:moveTo>
                    <a:pt x="11587" y="1"/>
                  </a:moveTo>
                  <a:cubicBezTo>
                    <a:pt x="11579" y="1"/>
                    <a:pt x="11570" y="2"/>
                    <a:pt x="11561" y="5"/>
                  </a:cubicBezTo>
                  <a:cubicBezTo>
                    <a:pt x="10452" y="404"/>
                    <a:pt x="9571" y="1171"/>
                    <a:pt x="8661" y="1882"/>
                  </a:cubicBezTo>
                  <a:cubicBezTo>
                    <a:pt x="7665" y="2707"/>
                    <a:pt x="6698" y="3532"/>
                    <a:pt x="5732" y="4385"/>
                  </a:cubicBezTo>
                  <a:cubicBezTo>
                    <a:pt x="3741" y="6091"/>
                    <a:pt x="1864" y="7911"/>
                    <a:pt x="44" y="9788"/>
                  </a:cubicBezTo>
                  <a:cubicBezTo>
                    <a:pt x="1" y="9831"/>
                    <a:pt x="41" y="9892"/>
                    <a:pt x="88" y="9892"/>
                  </a:cubicBezTo>
                  <a:cubicBezTo>
                    <a:pt x="102" y="9892"/>
                    <a:pt x="116" y="9886"/>
                    <a:pt x="130" y="9873"/>
                  </a:cubicBezTo>
                  <a:cubicBezTo>
                    <a:pt x="1893" y="8081"/>
                    <a:pt x="3713" y="6347"/>
                    <a:pt x="5618" y="4669"/>
                  </a:cubicBezTo>
                  <a:cubicBezTo>
                    <a:pt x="6528" y="3844"/>
                    <a:pt x="7495" y="3048"/>
                    <a:pt x="8462" y="2252"/>
                  </a:cubicBezTo>
                  <a:cubicBezTo>
                    <a:pt x="9428" y="1484"/>
                    <a:pt x="10395" y="574"/>
                    <a:pt x="11590" y="119"/>
                  </a:cubicBezTo>
                  <a:cubicBezTo>
                    <a:pt x="11666" y="94"/>
                    <a:pt x="11651" y="1"/>
                    <a:pt x="115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7936715" y="2492729"/>
              <a:ext cx="279173" cy="308773"/>
            </a:xfrm>
            <a:custGeom>
              <a:avLst/>
              <a:gdLst/>
              <a:ahLst/>
              <a:cxnLst/>
              <a:rect l="l" t="t" r="r" b="b"/>
              <a:pathLst>
                <a:path w="8262" h="9138" extrusionOk="0">
                  <a:moveTo>
                    <a:pt x="5003" y="3660"/>
                  </a:moveTo>
                  <a:cubicBezTo>
                    <a:pt x="5019" y="3728"/>
                    <a:pt x="5029" y="3798"/>
                    <a:pt x="5034" y="3870"/>
                  </a:cubicBezTo>
                  <a:cubicBezTo>
                    <a:pt x="5062" y="4552"/>
                    <a:pt x="4892" y="5263"/>
                    <a:pt x="4579" y="5860"/>
                  </a:cubicBezTo>
                  <a:cubicBezTo>
                    <a:pt x="4295" y="6543"/>
                    <a:pt x="3840" y="7168"/>
                    <a:pt x="3242" y="7595"/>
                  </a:cubicBezTo>
                  <a:cubicBezTo>
                    <a:pt x="3086" y="7699"/>
                    <a:pt x="2864" y="7786"/>
                    <a:pt x="2675" y="7786"/>
                  </a:cubicBezTo>
                  <a:cubicBezTo>
                    <a:pt x="2451" y="7786"/>
                    <a:pt x="2273" y="7665"/>
                    <a:pt x="2304" y="7311"/>
                  </a:cubicBezTo>
                  <a:cubicBezTo>
                    <a:pt x="2361" y="7112"/>
                    <a:pt x="2475" y="6912"/>
                    <a:pt x="2617" y="6742"/>
                  </a:cubicBezTo>
                  <a:cubicBezTo>
                    <a:pt x="2759" y="6571"/>
                    <a:pt x="2873" y="6401"/>
                    <a:pt x="3015" y="6202"/>
                  </a:cubicBezTo>
                  <a:cubicBezTo>
                    <a:pt x="3527" y="5519"/>
                    <a:pt x="4039" y="4837"/>
                    <a:pt x="4579" y="4183"/>
                  </a:cubicBezTo>
                  <a:cubicBezTo>
                    <a:pt x="4719" y="4007"/>
                    <a:pt x="4860" y="3833"/>
                    <a:pt x="5003" y="3660"/>
                  </a:cubicBezTo>
                  <a:close/>
                  <a:moveTo>
                    <a:pt x="8180" y="0"/>
                  </a:moveTo>
                  <a:cubicBezTo>
                    <a:pt x="8165" y="0"/>
                    <a:pt x="8148" y="9"/>
                    <a:pt x="8134" y="31"/>
                  </a:cubicBezTo>
                  <a:cubicBezTo>
                    <a:pt x="7074" y="1090"/>
                    <a:pt x="6044" y="2208"/>
                    <a:pt x="5063" y="3374"/>
                  </a:cubicBezTo>
                  <a:lnTo>
                    <a:pt x="5063" y="3374"/>
                  </a:lnTo>
                  <a:cubicBezTo>
                    <a:pt x="4921" y="3054"/>
                    <a:pt x="4664" y="2781"/>
                    <a:pt x="4323" y="2619"/>
                  </a:cubicBezTo>
                  <a:cubicBezTo>
                    <a:pt x="4164" y="2561"/>
                    <a:pt x="4002" y="2535"/>
                    <a:pt x="3840" y="2535"/>
                  </a:cubicBezTo>
                  <a:cubicBezTo>
                    <a:pt x="3281" y="2535"/>
                    <a:pt x="2730" y="2847"/>
                    <a:pt x="2332" y="3244"/>
                  </a:cubicBezTo>
                  <a:cubicBezTo>
                    <a:pt x="1650" y="4040"/>
                    <a:pt x="1138" y="4922"/>
                    <a:pt x="797" y="5889"/>
                  </a:cubicBezTo>
                  <a:cubicBezTo>
                    <a:pt x="399" y="6912"/>
                    <a:pt x="114" y="7993"/>
                    <a:pt x="1" y="9074"/>
                  </a:cubicBezTo>
                  <a:cubicBezTo>
                    <a:pt x="1" y="9116"/>
                    <a:pt x="36" y="9138"/>
                    <a:pt x="72" y="9138"/>
                  </a:cubicBezTo>
                  <a:cubicBezTo>
                    <a:pt x="107" y="9138"/>
                    <a:pt x="143" y="9116"/>
                    <a:pt x="143" y="9074"/>
                  </a:cubicBezTo>
                  <a:cubicBezTo>
                    <a:pt x="313" y="7453"/>
                    <a:pt x="825" y="5860"/>
                    <a:pt x="1650" y="4438"/>
                  </a:cubicBezTo>
                  <a:cubicBezTo>
                    <a:pt x="2048" y="3756"/>
                    <a:pt x="2532" y="3017"/>
                    <a:pt x="3328" y="2761"/>
                  </a:cubicBezTo>
                  <a:cubicBezTo>
                    <a:pt x="3479" y="2701"/>
                    <a:pt x="3632" y="2674"/>
                    <a:pt x="3781" y="2674"/>
                  </a:cubicBezTo>
                  <a:cubicBezTo>
                    <a:pt x="4299" y="2674"/>
                    <a:pt x="4772" y="3007"/>
                    <a:pt x="4956" y="3503"/>
                  </a:cubicBezTo>
                  <a:lnTo>
                    <a:pt x="4956" y="3503"/>
                  </a:lnTo>
                  <a:cubicBezTo>
                    <a:pt x="4605" y="3922"/>
                    <a:pt x="4261" y="4348"/>
                    <a:pt x="3925" y="4780"/>
                  </a:cubicBezTo>
                  <a:cubicBezTo>
                    <a:pt x="3641" y="5121"/>
                    <a:pt x="3385" y="5491"/>
                    <a:pt x="3100" y="5860"/>
                  </a:cubicBezTo>
                  <a:cubicBezTo>
                    <a:pt x="2759" y="6258"/>
                    <a:pt x="2446" y="6685"/>
                    <a:pt x="2219" y="7140"/>
                  </a:cubicBezTo>
                  <a:cubicBezTo>
                    <a:pt x="2028" y="7617"/>
                    <a:pt x="2297" y="7913"/>
                    <a:pt x="2707" y="7913"/>
                  </a:cubicBezTo>
                  <a:cubicBezTo>
                    <a:pt x="2786" y="7913"/>
                    <a:pt x="2871" y="7902"/>
                    <a:pt x="2958" y="7879"/>
                  </a:cubicBezTo>
                  <a:cubicBezTo>
                    <a:pt x="3669" y="7709"/>
                    <a:pt x="4152" y="6941"/>
                    <a:pt x="4465" y="6344"/>
                  </a:cubicBezTo>
                  <a:cubicBezTo>
                    <a:pt x="4892" y="5690"/>
                    <a:pt x="5119" y="4950"/>
                    <a:pt x="5176" y="4154"/>
                  </a:cubicBezTo>
                  <a:cubicBezTo>
                    <a:pt x="5206" y="3938"/>
                    <a:pt x="5184" y="3722"/>
                    <a:pt x="5119" y="3520"/>
                  </a:cubicBezTo>
                  <a:lnTo>
                    <a:pt x="5119" y="3520"/>
                  </a:lnTo>
                  <a:cubicBezTo>
                    <a:pt x="6100" y="2336"/>
                    <a:pt x="7139" y="1196"/>
                    <a:pt x="8219" y="116"/>
                  </a:cubicBezTo>
                  <a:cubicBezTo>
                    <a:pt x="8261" y="74"/>
                    <a:pt x="8225" y="0"/>
                    <a:pt x="81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7963206" y="2798191"/>
              <a:ext cx="81907" cy="74946"/>
            </a:xfrm>
            <a:custGeom>
              <a:avLst/>
              <a:gdLst/>
              <a:ahLst/>
              <a:cxnLst/>
              <a:rect l="l" t="t" r="r" b="b"/>
              <a:pathLst>
                <a:path w="2424" h="2218" extrusionOk="0">
                  <a:moveTo>
                    <a:pt x="2315" y="1"/>
                  </a:moveTo>
                  <a:cubicBezTo>
                    <a:pt x="2306" y="1"/>
                    <a:pt x="2297" y="2"/>
                    <a:pt x="2288" y="5"/>
                  </a:cubicBezTo>
                  <a:cubicBezTo>
                    <a:pt x="1435" y="574"/>
                    <a:pt x="667" y="1285"/>
                    <a:pt x="41" y="2110"/>
                  </a:cubicBezTo>
                  <a:cubicBezTo>
                    <a:pt x="0" y="2171"/>
                    <a:pt x="48" y="2218"/>
                    <a:pt x="99" y="2218"/>
                  </a:cubicBezTo>
                  <a:cubicBezTo>
                    <a:pt x="119" y="2218"/>
                    <a:pt x="139" y="2211"/>
                    <a:pt x="155" y="2195"/>
                  </a:cubicBezTo>
                  <a:cubicBezTo>
                    <a:pt x="781" y="1370"/>
                    <a:pt x="1520" y="688"/>
                    <a:pt x="2373" y="119"/>
                  </a:cubicBezTo>
                  <a:cubicBezTo>
                    <a:pt x="2424" y="94"/>
                    <a:pt x="2384" y="1"/>
                    <a:pt x="23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7969390" y="2964471"/>
              <a:ext cx="412948" cy="25410"/>
            </a:xfrm>
            <a:custGeom>
              <a:avLst/>
              <a:gdLst/>
              <a:ahLst/>
              <a:cxnLst/>
              <a:rect l="l" t="t" r="r" b="b"/>
              <a:pathLst>
                <a:path w="12221" h="752" extrusionOk="0">
                  <a:moveTo>
                    <a:pt x="12136" y="0"/>
                  </a:moveTo>
                  <a:cubicBezTo>
                    <a:pt x="12130" y="0"/>
                    <a:pt x="12122" y="1"/>
                    <a:pt x="12115" y="4"/>
                  </a:cubicBezTo>
                  <a:cubicBezTo>
                    <a:pt x="9615" y="414"/>
                    <a:pt x="7092" y="623"/>
                    <a:pt x="4569" y="623"/>
                  </a:cubicBezTo>
                  <a:cubicBezTo>
                    <a:pt x="3073" y="623"/>
                    <a:pt x="1578" y="550"/>
                    <a:pt x="86" y="402"/>
                  </a:cubicBezTo>
                  <a:cubicBezTo>
                    <a:pt x="1" y="402"/>
                    <a:pt x="1" y="544"/>
                    <a:pt x="86" y="544"/>
                  </a:cubicBezTo>
                  <a:cubicBezTo>
                    <a:pt x="1570" y="681"/>
                    <a:pt x="3063" y="752"/>
                    <a:pt x="4556" y="752"/>
                  </a:cubicBezTo>
                  <a:cubicBezTo>
                    <a:pt x="7095" y="752"/>
                    <a:pt x="9636" y="547"/>
                    <a:pt x="12143" y="118"/>
                  </a:cubicBezTo>
                  <a:cubicBezTo>
                    <a:pt x="12221" y="118"/>
                    <a:pt x="12204" y="0"/>
                    <a:pt x="121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7706098" y="1731880"/>
              <a:ext cx="450150" cy="101336"/>
            </a:xfrm>
            <a:custGeom>
              <a:avLst/>
              <a:gdLst/>
              <a:ahLst/>
              <a:cxnLst/>
              <a:rect l="l" t="t" r="r" b="b"/>
              <a:pathLst>
                <a:path w="13322" h="2999" extrusionOk="0">
                  <a:moveTo>
                    <a:pt x="1257" y="1"/>
                  </a:moveTo>
                  <a:cubicBezTo>
                    <a:pt x="877" y="1"/>
                    <a:pt x="496" y="9"/>
                    <a:pt x="115" y="26"/>
                  </a:cubicBezTo>
                  <a:cubicBezTo>
                    <a:pt x="1" y="26"/>
                    <a:pt x="1" y="168"/>
                    <a:pt x="115" y="168"/>
                  </a:cubicBezTo>
                  <a:lnTo>
                    <a:pt x="115" y="140"/>
                  </a:lnTo>
                  <a:cubicBezTo>
                    <a:pt x="454" y="127"/>
                    <a:pt x="794" y="120"/>
                    <a:pt x="1134" y="120"/>
                  </a:cubicBezTo>
                  <a:cubicBezTo>
                    <a:pt x="5313" y="120"/>
                    <a:pt x="9461" y="1090"/>
                    <a:pt x="13195" y="2983"/>
                  </a:cubicBezTo>
                  <a:cubicBezTo>
                    <a:pt x="13206" y="2994"/>
                    <a:pt x="13218" y="2999"/>
                    <a:pt x="13230" y="2999"/>
                  </a:cubicBezTo>
                  <a:cubicBezTo>
                    <a:pt x="13279" y="2999"/>
                    <a:pt x="13321" y="2916"/>
                    <a:pt x="13252" y="2870"/>
                  </a:cubicBezTo>
                  <a:cubicBezTo>
                    <a:pt x="9526" y="994"/>
                    <a:pt x="5419" y="1"/>
                    <a:pt x="1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6752510" y="3013332"/>
              <a:ext cx="66330" cy="85354"/>
            </a:xfrm>
            <a:custGeom>
              <a:avLst/>
              <a:gdLst/>
              <a:ahLst/>
              <a:cxnLst/>
              <a:rect l="l" t="t" r="r" b="b"/>
              <a:pathLst>
                <a:path w="1963" h="2526" extrusionOk="0">
                  <a:moveTo>
                    <a:pt x="1420" y="1"/>
                  </a:moveTo>
                  <a:cubicBezTo>
                    <a:pt x="1385" y="1"/>
                    <a:pt x="1349" y="22"/>
                    <a:pt x="1349" y="65"/>
                  </a:cubicBezTo>
                  <a:cubicBezTo>
                    <a:pt x="1321" y="1003"/>
                    <a:pt x="837" y="1856"/>
                    <a:pt x="70" y="2397"/>
                  </a:cubicBezTo>
                  <a:cubicBezTo>
                    <a:pt x="1" y="2443"/>
                    <a:pt x="43" y="2526"/>
                    <a:pt x="92" y="2526"/>
                  </a:cubicBezTo>
                  <a:cubicBezTo>
                    <a:pt x="104" y="2526"/>
                    <a:pt x="116" y="2521"/>
                    <a:pt x="127" y="2510"/>
                  </a:cubicBezTo>
                  <a:cubicBezTo>
                    <a:pt x="725" y="2118"/>
                    <a:pt x="1159" y="1531"/>
                    <a:pt x="1363" y="857"/>
                  </a:cubicBezTo>
                  <a:lnTo>
                    <a:pt x="1363" y="857"/>
                  </a:lnTo>
                  <a:cubicBezTo>
                    <a:pt x="1397" y="1267"/>
                    <a:pt x="1561" y="1657"/>
                    <a:pt x="1833" y="1970"/>
                  </a:cubicBezTo>
                  <a:cubicBezTo>
                    <a:pt x="1846" y="1983"/>
                    <a:pt x="1860" y="1989"/>
                    <a:pt x="1874" y="1989"/>
                  </a:cubicBezTo>
                  <a:cubicBezTo>
                    <a:pt x="1921" y="1989"/>
                    <a:pt x="1962" y="1923"/>
                    <a:pt x="1918" y="1856"/>
                  </a:cubicBezTo>
                  <a:cubicBezTo>
                    <a:pt x="1577" y="1458"/>
                    <a:pt x="1435" y="946"/>
                    <a:pt x="1520" y="406"/>
                  </a:cubicBezTo>
                  <a:cubicBezTo>
                    <a:pt x="1520" y="372"/>
                    <a:pt x="1498" y="352"/>
                    <a:pt x="1471" y="345"/>
                  </a:cubicBezTo>
                  <a:lnTo>
                    <a:pt x="1471" y="345"/>
                  </a:lnTo>
                  <a:cubicBezTo>
                    <a:pt x="1449" y="520"/>
                    <a:pt x="1413" y="691"/>
                    <a:pt x="1363" y="857"/>
                  </a:cubicBezTo>
                  <a:lnTo>
                    <a:pt x="1363" y="857"/>
                  </a:lnTo>
                  <a:cubicBezTo>
                    <a:pt x="1350" y="709"/>
                    <a:pt x="1355" y="557"/>
                    <a:pt x="1378" y="406"/>
                  </a:cubicBezTo>
                  <a:cubicBezTo>
                    <a:pt x="1378" y="364"/>
                    <a:pt x="1413" y="342"/>
                    <a:pt x="1449" y="342"/>
                  </a:cubicBezTo>
                  <a:cubicBezTo>
                    <a:pt x="1456" y="342"/>
                    <a:pt x="1464" y="343"/>
                    <a:pt x="1471" y="345"/>
                  </a:cubicBezTo>
                  <a:lnTo>
                    <a:pt x="1471" y="345"/>
                  </a:lnTo>
                  <a:cubicBezTo>
                    <a:pt x="1482" y="253"/>
                    <a:pt x="1489" y="159"/>
                    <a:pt x="1491" y="65"/>
                  </a:cubicBezTo>
                  <a:cubicBezTo>
                    <a:pt x="1491" y="22"/>
                    <a:pt x="1456" y="1"/>
                    <a:pt x="14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6729871" y="2855025"/>
              <a:ext cx="188041" cy="62647"/>
            </a:xfrm>
            <a:custGeom>
              <a:avLst/>
              <a:gdLst/>
              <a:ahLst/>
              <a:cxnLst/>
              <a:rect l="l" t="t" r="r" b="b"/>
              <a:pathLst>
                <a:path w="5565" h="1854" extrusionOk="0">
                  <a:moveTo>
                    <a:pt x="2304" y="1"/>
                  </a:moveTo>
                  <a:cubicBezTo>
                    <a:pt x="2218" y="1"/>
                    <a:pt x="2218" y="143"/>
                    <a:pt x="2304" y="143"/>
                  </a:cubicBezTo>
                  <a:cubicBezTo>
                    <a:pt x="2872" y="200"/>
                    <a:pt x="3441" y="371"/>
                    <a:pt x="3925" y="627"/>
                  </a:cubicBezTo>
                  <a:cubicBezTo>
                    <a:pt x="3941" y="637"/>
                    <a:pt x="3956" y="642"/>
                    <a:pt x="3970" y="642"/>
                  </a:cubicBezTo>
                  <a:cubicBezTo>
                    <a:pt x="4027" y="642"/>
                    <a:pt x="4056" y="559"/>
                    <a:pt x="4010" y="513"/>
                  </a:cubicBezTo>
                  <a:cubicBezTo>
                    <a:pt x="3470" y="228"/>
                    <a:pt x="2901" y="58"/>
                    <a:pt x="2304" y="1"/>
                  </a:cubicBezTo>
                  <a:close/>
                  <a:moveTo>
                    <a:pt x="86" y="399"/>
                  </a:moveTo>
                  <a:cubicBezTo>
                    <a:pt x="0" y="399"/>
                    <a:pt x="0" y="541"/>
                    <a:pt x="86" y="541"/>
                  </a:cubicBezTo>
                  <a:cubicBezTo>
                    <a:pt x="1934" y="570"/>
                    <a:pt x="3754" y="996"/>
                    <a:pt x="5432" y="1849"/>
                  </a:cubicBezTo>
                  <a:cubicBezTo>
                    <a:pt x="5438" y="1852"/>
                    <a:pt x="5444" y="1854"/>
                    <a:pt x="5451" y="1854"/>
                  </a:cubicBezTo>
                  <a:cubicBezTo>
                    <a:pt x="5505" y="1854"/>
                    <a:pt x="5565" y="1758"/>
                    <a:pt x="5489" y="1707"/>
                  </a:cubicBezTo>
                  <a:cubicBezTo>
                    <a:pt x="3811" y="883"/>
                    <a:pt x="1962" y="428"/>
                    <a:pt x="86" y="39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1" name="Google Shape;551;p40"/>
            <p:cNvGrpSpPr/>
            <p:nvPr/>
          </p:nvGrpSpPr>
          <p:grpSpPr>
            <a:xfrm>
              <a:off x="7224726" y="1629124"/>
              <a:ext cx="601530" cy="1508700"/>
              <a:chOff x="7224726" y="1629124"/>
              <a:chExt cx="601530" cy="1508700"/>
            </a:xfrm>
          </p:grpSpPr>
          <p:grpSp>
            <p:nvGrpSpPr>
              <p:cNvPr id="552" name="Google Shape;552;p40"/>
              <p:cNvGrpSpPr/>
              <p:nvPr/>
            </p:nvGrpSpPr>
            <p:grpSpPr>
              <a:xfrm>
                <a:off x="7224726" y="1629124"/>
                <a:ext cx="601530" cy="1492876"/>
                <a:chOff x="7224726" y="1629124"/>
                <a:chExt cx="601530" cy="1492876"/>
              </a:xfrm>
            </p:grpSpPr>
            <p:sp>
              <p:nvSpPr>
                <p:cNvPr id="553" name="Google Shape;553;p40"/>
                <p:cNvSpPr/>
                <p:nvPr/>
              </p:nvSpPr>
              <p:spPr>
                <a:xfrm>
                  <a:off x="7224726" y="1632942"/>
                  <a:ext cx="601530" cy="1489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2" h="44068" extrusionOk="0">
                      <a:moveTo>
                        <a:pt x="2109" y="1"/>
                      </a:moveTo>
                      <a:cubicBezTo>
                        <a:pt x="1739" y="1"/>
                        <a:pt x="1238" y="962"/>
                        <a:pt x="1138" y="1390"/>
                      </a:cubicBezTo>
                      <a:cubicBezTo>
                        <a:pt x="455" y="3892"/>
                        <a:pt x="0" y="6480"/>
                        <a:pt x="313" y="9068"/>
                      </a:cubicBezTo>
                      <a:cubicBezTo>
                        <a:pt x="597" y="11656"/>
                        <a:pt x="1763" y="14215"/>
                        <a:pt x="3868" y="15750"/>
                      </a:cubicBezTo>
                      <a:cubicBezTo>
                        <a:pt x="5403" y="16859"/>
                        <a:pt x="7081" y="17741"/>
                        <a:pt x="8872" y="18367"/>
                      </a:cubicBezTo>
                      <a:cubicBezTo>
                        <a:pt x="8645" y="23400"/>
                        <a:pt x="7849" y="28405"/>
                        <a:pt x="6512" y="33267"/>
                      </a:cubicBezTo>
                      <a:cubicBezTo>
                        <a:pt x="6370" y="33836"/>
                        <a:pt x="6142" y="34405"/>
                        <a:pt x="5801" y="34888"/>
                      </a:cubicBezTo>
                      <a:cubicBezTo>
                        <a:pt x="5232" y="35656"/>
                        <a:pt x="4237" y="35969"/>
                        <a:pt x="3384" y="36395"/>
                      </a:cubicBezTo>
                      <a:cubicBezTo>
                        <a:pt x="2531" y="36822"/>
                        <a:pt x="1678" y="37590"/>
                        <a:pt x="1706" y="38528"/>
                      </a:cubicBezTo>
                      <a:cubicBezTo>
                        <a:pt x="1706" y="38784"/>
                        <a:pt x="1792" y="39040"/>
                        <a:pt x="1962" y="39211"/>
                      </a:cubicBezTo>
                      <a:cubicBezTo>
                        <a:pt x="2112" y="39369"/>
                        <a:pt x="2296" y="39435"/>
                        <a:pt x="2494" y="39435"/>
                      </a:cubicBezTo>
                      <a:cubicBezTo>
                        <a:pt x="2973" y="39435"/>
                        <a:pt x="3534" y="39052"/>
                        <a:pt x="3896" y="38670"/>
                      </a:cubicBezTo>
                      <a:cubicBezTo>
                        <a:pt x="4280" y="38287"/>
                        <a:pt x="4840" y="37855"/>
                        <a:pt x="5348" y="37855"/>
                      </a:cubicBezTo>
                      <a:cubicBezTo>
                        <a:pt x="5517" y="37855"/>
                        <a:pt x="5680" y="37903"/>
                        <a:pt x="5830" y="38016"/>
                      </a:cubicBezTo>
                      <a:cubicBezTo>
                        <a:pt x="6370" y="38414"/>
                        <a:pt x="6171" y="39268"/>
                        <a:pt x="5659" y="39694"/>
                      </a:cubicBezTo>
                      <a:cubicBezTo>
                        <a:pt x="5176" y="40121"/>
                        <a:pt x="4493" y="40263"/>
                        <a:pt x="3924" y="40519"/>
                      </a:cubicBezTo>
                      <a:cubicBezTo>
                        <a:pt x="2702" y="41088"/>
                        <a:pt x="2104" y="42538"/>
                        <a:pt x="1536" y="43761"/>
                      </a:cubicBezTo>
                      <a:cubicBezTo>
                        <a:pt x="1435" y="43982"/>
                        <a:pt x="1453" y="44067"/>
                        <a:pt x="1553" y="44067"/>
                      </a:cubicBezTo>
                      <a:cubicBezTo>
                        <a:pt x="1878" y="44067"/>
                        <a:pt x="3064" y="43172"/>
                        <a:pt x="3868" y="43107"/>
                      </a:cubicBezTo>
                      <a:cubicBezTo>
                        <a:pt x="6398" y="42851"/>
                        <a:pt x="7479" y="42595"/>
                        <a:pt x="8560" y="40320"/>
                      </a:cubicBezTo>
                      <a:cubicBezTo>
                        <a:pt x="11261" y="34405"/>
                        <a:pt x="13991" y="28490"/>
                        <a:pt x="16294" y="22405"/>
                      </a:cubicBezTo>
                      <a:cubicBezTo>
                        <a:pt x="17034" y="20443"/>
                        <a:pt x="17716" y="18424"/>
                        <a:pt x="17773" y="16319"/>
                      </a:cubicBezTo>
                      <a:cubicBezTo>
                        <a:pt x="17801" y="15665"/>
                        <a:pt x="17716" y="15040"/>
                        <a:pt x="17489" y="14442"/>
                      </a:cubicBezTo>
                      <a:cubicBezTo>
                        <a:pt x="17176" y="13874"/>
                        <a:pt x="16778" y="13333"/>
                        <a:pt x="16323" y="12878"/>
                      </a:cubicBezTo>
                      <a:cubicBezTo>
                        <a:pt x="11944" y="8272"/>
                        <a:pt x="7223" y="3978"/>
                        <a:pt x="2247" y="25"/>
                      </a:cubicBezTo>
                      <a:lnTo>
                        <a:pt x="2247" y="53"/>
                      </a:lnTo>
                      <a:cubicBezTo>
                        <a:pt x="2204" y="17"/>
                        <a:pt x="2158" y="1"/>
                        <a:pt x="2109" y="1"/>
                      </a:cubicBezTo>
                      <a:close/>
                    </a:path>
                  </a:pathLst>
                </a:custGeom>
                <a:solidFill>
                  <a:srgbClr val="E2AF8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4" name="Google Shape;554;p40"/>
                <p:cNvSpPr/>
                <p:nvPr/>
              </p:nvSpPr>
              <p:spPr>
                <a:xfrm>
                  <a:off x="7224726" y="1629124"/>
                  <a:ext cx="601530" cy="10030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02" h="29684" extrusionOk="0">
                      <a:moveTo>
                        <a:pt x="2110" y="0"/>
                      </a:moveTo>
                      <a:cubicBezTo>
                        <a:pt x="1745" y="0"/>
                        <a:pt x="1263" y="962"/>
                        <a:pt x="1138" y="1389"/>
                      </a:cubicBezTo>
                      <a:cubicBezTo>
                        <a:pt x="455" y="3892"/>
                        <a:pt x="0" y="6508"/>
                        <a:pt x="313" y="9067"/>
                      </a:cubicBezTo>
                      <a:cubicBezTo>
                        <a:pt x="626" y="11655"/>
                        <a:pt x="1792" y="14186"/>
                        <a:pt x="3754" y="15863"/>
                      </a:cubicBezTo>
                      <a:cubicBezTo>
                        <a:pt x="5204" y="17086"/>
                        <a:pt x="6967" y="17769"/>
                        <a:pt x="8730" y="18423"/>
                      </a:cubicBezTo>
                      <a:cubicBezTo>
                        <a:pt x="8645" y="21210"/>
                        <a:pt x="8389" y="23996"/>
                        <a:pt x="7962" y="26755"/>
                      </a:cubicBezTo>
                      <a:lnTo>
                        <a:pt x="13337" y="29684"/>
                      </a:lnTo>
                      <a:cubicBezTo>
                        <a:pt x="14361" y="27295"/>
                        <a:pt x="15356" y="24878"/>
                        <a:pt x="16294" y="22432"/>
                      </a:cubicBezTo>
                      <a:cubicBezTo>
                        <a:pt x="17034" y="20470"/>
                        <a:pt x="17716" y="18423"/>
                        <a:pt x="17773" y="16318"/>
                      </a:cubicBezTo>
                      <a:cubicBezTo>
                        <a:pt x="17801" y="15693"/>
                        <a:pt x="17716" y="15067"/>
                        <a:pt x="17489" y="14470"/>
                      </a:cubicBezTo>
                      <a:cubicBezTo>
                        <a:pt x="17176" y="13873"/>
                        <a:pt x="16778" y="13361"/>
                        <a:pt x="16323" y="12906"/>
                      </a:cubicBezTo>
                      <a:cubicBezTo>
                        <a:pt x="11944" y="8299"/>
                        <a:pt x="7223" y="4005"/>
                        <a:pt x="2247" y="53"/>
                      </a:cubicBezTo>
                      <a:cubicBezTo>
                        <a:pt x="2204" y="17"/>
                        <a:pt x="2158" y="0"/>
                        <a:pt x="211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5" name="Google Shape;555;p40"/>
                <p:cNvSpPr/>
                <p:nvPr/>
              </p:nvSpPr>
              <p:spPr>
                <a:xfrm>
                  <a:off x="7438042" y="3034957"/>
                  <a:ext cx="25005" cy="361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1069" extrusionOk="0">
                      <a:moveTo>
                        <a:pt x="683" y="1"/>
                      </a:moveTo>
                      <a:cubicBezTo>
                        <a:pt x="661" y="1"/>
                        <a:pt x="640" y="8"/>
                        <a:pt x="626" y="22"/>
                      </a:cubicBezTo>
                      <a:cubicBezTo>
                        <a:pt x="313" y="250"/>
                        <a:pt x="85" y="591"/>
                        <a:pt x="0" y="989"/>
                      </a:cubicBezTo>
                      <a:cubicBezTo>
                        <a:pt x="0" y="1039"/>
                        <a:pt x="38" y="1069"/>
                        <a:pt x="76" y="1069"/>
                      </a:cubicBezTo>
                      <a:cubicBezTo>
                        <a:pt x="103" y="1069"/>
                        <a:pt x="130" y="1053"/>
                        <a:pt x="142" y="1017"/>
                      </a:cubicBezTo>
                      <a:cubicBezTo>
                        <a:pt x="228" y="648"/>
                        <a:pt x="427" y="335"/>
                        <a:pt x="711" y="136"/>
                      </a:cubicBezTo>
                      <a:cubicBezTo>
                        <a:pt x="739" y="107"/>
                        <a:pt x="739" y="79"/>
                        <a:pt x="739" y="22"/>
                      </a:cubicBezTo>
                      <a:cubicBezTo>
                        <a:pt x="725" y="8"/>
                        <a:pt x="704" y="1"/>
                        <a:pt x="68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56" name="Google Shape;556;p40"/>
              <p:cNvGrpSpPr/>
              <p:nvPr/>
            </p:nvGrpSpPr>
            <p:grpSpPr>
              <a:xfrm>
                <a:off x="7267078" y="2599000"/>
                <a:ext cx="223878" cy="538824"/>
                <a:chOff x="5285408" y="3867391"/>
                <a:chExt cx="168367" cy="405222"/>
              </a:xfrm>
            </p:grpSpPr>
            <p:sp>
              <p:nvSpPr>
                <p:cNvPr id="557" name="Google Shape;557;p40"/>
                <p:cNvSpPr/>
                <p:nvPr/>
              </p:nvSpPr>
              <p:spPr>
                <a:xfrm rot="121718">
                  <a:off x="5299529" y="4069572"/>
                  <a:ext cx="37351" cy="60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4" h="2410" extrusionOk="0">
                      <a:moveTo>
                        <a:pt x="1282" y="1"/>
                      </a:moveTo>
                      <a:cubicBezTo>
                        <a:pt x="1240" y="1"/>
                        <a:pt x="1189" y="61"/>
                        <a:pt x="1209" y="121"/>
                      </a:cubicBezTo>
                      <a:cubicBezTo>
                        <a:pt x="1380" y="548"/>
                        <a:pt x="1295" y="1003"/>
                        <a:pt x="1039" y="1373"/>
                      </a:cubicBezTo>
                      <a:cubicBezTo>
                        <a:pt x="783" y="1742"/>
                        <a:pt x="442" y="2055"/>
                        <a:pt x="72" y="2283"/>
                      </a:cubicBezTo>
                      <a:cubicBezTo>
                        <a:pt x="1" y="2306"/>
                        <a:pt x="49" y="2410"/>
                        <a:pt x="99" y="2410"/>
                      </a:cubicBezTo>
                      <a:cubicBezTo>
                        <a:pt x="109" y="2410"/>
                        <a:pt x="120" y="2406"/>
                        <a:pt x="129" y="2396"/>
                      </a:cubicBezTo>
                      <a:cubicBezTo>
                        <a:pt x="555" y="2140"/>
                        <a:pt x="925" y="1799"/>
                        <a:pt x="1209" y="1401"/>
                      </a:cubicBezTo>
                      <a:cubicBezTo>
                        <a:pt x="1465" y="975"/>
                        <a:pt x="1494" y="491"/>
                        <a:pt x="1323" y="36"/>
                      </a:cubicBezTo>
                      <a:cubicBezTo>
                        <a:pt x="1315" y="11"/>
                        <a:pt x="1299" y="1"/>
                        <a:pt x="128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8" name="Google Shape;558;p40"/>
                <p:cNvSpPr/>
                <p:nvPr/>
              </p:nvSpPr>
              <p:spPr>
                <a:xfrm rot="121718">
                  <a:off x="5292440" y="3869997"/>
                  <a:ext cx="154304" cy="400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72" h="16000" extrusionOk="0">
                      <a:moveTo>
                        <a:pt x="6095" y="1"/>
                      </a:moveTo>
                      <a:cubicBezTo>
                        <a:pt x="6068" y="1"/>
                        <a:pt x="6041" y="16"/>
                        <a:pt x="6029" y="52"/>
                      </a:cubicBezTo>
                      <a:cubicBezTo>
                        <a:pt x="5802" y="1133"/>
                        <a:pt x="5574" y="2213"/>
                        <a:pt x="5347" y="3294"/>
                      </a:cubicBezTo>
                      <a:cubicBezTo>
                        <a:pt x="5176" y="4232"/>
                        <a:pt x="5006" y="5256"/>
                        <a:pt x="4437" y="6052"/>
                      </a:cubicBezTo>
                      <a:cubicBezTo>
                        <a:pt x="3470" y="7446"/>
                        <a:pt x="1508" y="7673"/>
                        <a:pt x="484" y="9038"/>
                      </a:cubicBezTo>
                      <a:cubicBezTo>
                        <a:pt x="143" y="9522"/>
                        <a:pt x="1" y="10318"/>
                        <a:pt x="570" y="10744"/>
                      </a:cubicBezTo>
                      <a:cubicBezTo>
                        <a:pt x="718" y="10861"/>
                        <a:pt x="885" y="10910"/>
                        <a:pt x="1060" y="10910"/>
                      </a:cubicBezTo>
                      <a:cubicBezTo>
                        <a:pt x="1521" y="10910"/>
                        <a:pt x="2031" y="10570"/>
                        <a:pt x="2361" y="10261"/>
                      </a:cubicBezTo>
                      <a:cubicBezTo>
                        <a:pt x="2702" y="9948"/>
                        <a:pt x="3072" y="9550"/>
                        <a:pt x="3555" y="9436"/>
                      </a:cubicBezTo>
                      <a:cubicBezTo>
                        <a:pt x="3627" y="9417"/>
                        <a:pt x="3697" y="9409"/>
                        <a:pt x="3765" y="9409"/>
                      </a:cubicBezTo>
                      <a:cubicBezTo>
                        <a:pt x="4214" y="9409"/>
                        <a:pt x="4575" y="9792"/>
                        <a:pt x="4551" y="10261"/>
                      </a:cubicBezTo>
                      <a:cubicBezTo>
                        <a:pt x="4579" y="11256"/>
                        <a:pt x="3698" y="11740"/>
                        <a:pt x="2901" y="12081"/>
                      </a:cubicBezTo>
                      <a:cubicBezTo>
                        <a:pt x="2048" y="12365"/>
                        <a:pt x="1309" y="12905"/>
                        <a:pt x="769" y="13616"/>
                      </a:cubicBezTo>
                      <a:cubicBezTo>
                        <a:pt x="257" y="14299"/>
                        <a:pt x="86" y="15124"/>
                        <a:pt x="228" y="15948"/>
                      </a:cubicBezTo>
                      <a:cubicBezTo>
                        <a:pt x="240" y="15984"/>
                        <a:pt x="272" y="16000"/>
                        <a:pt x="303" y="16000"/>
                      </a:cubicBezTo>
                      <a:cubicBezTo>
                        <a:pt x="346" y="16000"/>
                        <a:pt x="387" y="15969"/>
                        <a:pt x="371" y="15920"/>
                      </a:cubicBezTo>
                      <a:cubicBezTo>
                        <a:pt x="200" y="14981"/>
                        <a:pt x="484" y="14043"/>
                        <a:pt x="1138" y="13360"/>
                      </a:cubicBezTo>
                      <a:cubicBezTo>
                        <a:pt x="1735" y="12678"/>
                        <a:pt x="2560" y="12394"/>
                        <a:pt x="3356" y="12024"/>
                      </a:cubicBezTo>
                      <a:cubicBezTo>
                        <a:pt x="3954" y="11740"/>
                        <a:pt x="4522" y="11313"/>
                        <a:pt x="4664" y="10631"/>
                      </a:cubicBezTo>
                      <a:cubicBezTo>
                        <a:pt x="4750" y="10119"/>
                        <a:pt x="4636" y="9522"/>
                        <a:pt x="4124" y="9322"/>
                      </a:cubicBezTo>
                      <a:cubicBezTo>
                        <a:pt x="4006" y="9280"/>
                        <a:pt x="3890" y="9261"/>
                        <a:pt x="3776" y="9261"/>
                      </a:cubicBezTo>
                      <a:cubicBezTo>
                        <a:pt x="3209" y="9261"/>
                        <a:pt x="2712" y="9735"/>
                        <a:pt x="2333" y="10090"/>
                      </a:cubicBezTo>
                      <a:cubicBezTo>
                        <a:pt x="2030" y="10418"/>
                        <a:pt x="1570" y="10791"/>
                        <a:pt x="1092" y="10791"/>
                      </a:cubicBezTo>
                      <a:cubicBezTo>
                        <a:pt x="1032" y="10791"/>
                        <a:pt x="971" y="10785"/>
                        <a:pt x="911" y="10773"/>
                      </a:cubicBezTo>
                      <a:cubicBezTo>
                        <a:pt x="228" y="10602"/>
                        <a:pt x="228" y="9777"/>
                        <a:pt x="484" y="9294"/>
                      </a:cubicBezTo>
                      <a:cubicBezTo>
                        <a:pt x="911" y="8555"/>
                        <a:pt x="1792" y="8100"/>
                        <a:pt x="2503" y="7702"/>
                      </a:cubicBezTo>
                      <a:cubicBezTo>
                        <a:pt x="3214" y="7360"/>
                        <a:pt x="3868" y="6905"/>
                        <a:pt x="4409" y="6308"/>
                      </a:cubicBezTo>
                      <a:cubicBezTo>
                        <a:pt x="5006" y="5597"/>
                        <a:pt x="5205" y="4659"/>
                        <a:pt x="5404" y="3749"/>
                      </a:cubicBezTo>
                      <a:cubicBezTo>
                        <a:pt x="5660" y="2526"/>
                        <a:pt x="5916" y="1303"/>
                        <a:pt x="6172" y="81"/>
                      </a:cubicBezTo>
                      <a:cubicBezTo>
                        <a:pt x="6172" y="31"/>
                        <a:pt x="6133" y="1"/>
                        <a:pt x="609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559" name="Google Shape;559;p40"/>
            <p:cNvSpPr/>
            <p:nvPr/>
          </p:nvSpPr>
          <p:spPr>
            <a:xfrm>
              <a:off x="6714091" y="3211307"/>
              <a:ext cx="123435" cy="52273"/>
            </a:xfrm>
            <a:custGeom>
              <a:avLst/>
              <a:gdLst/>
              <a:ahLst/>
              <a:cxnLst/>
              <a:rect l="l" t="t" r="r" b="b"/>
              <a:pathLst>
                <a:path w="3653" h="1547" extrusionOk="0">
                  <a:moveTo>
                    <a:pt x="96" y="0"/>
                  </a:moveTo>
                  <a:cubicBezTo>
                    <a:pt x="46" y="0"/>
                    <a:pt x="1" y="60"/>
                    <a:pt x="41" y="121"/>
                  </a:cubicBezTo>
                  <a:lnTo>
                    <a:pt x="666" y="1201"/>
                  </a:lnTo>
                  <a:cubicBezTo>
                    <a:pt x="676" y="1231"/>
                    <a:pt x="697" y="1244"/>
                    <a:pt x="718" y="1244"/>
                  </a:cubicBezTo>
                  <a:cubicBezTo>
                    <a:pt x="757" y="1244"/>
                    <a:pt x="799" y="1200"/>
                    <a:pt x="780" y="1144"/>
                  </a:cubicBezTo>
                  <a:lnTo>
                    <a:pt x="154" y="35"/>
                  </a:lnTo>
                  <a:cubicBezTo>
                    <a:pt x="138" y="10"/>
                    <a:pt x="116" y="0"/>
                    <a:pt x="96" y="0"/>
                  </a:cubicBezTo>
                  <a:close/>
                  <a:moveTo>
                    <a:pt x="3567" y="1201"/>
                  </a:moveTo>
                  <a:lnTo>
                    <a:pt x="1832" y="1429"/>
                  </a:lnTo>
                  <a:cubicBezTo>
                    <a:pt x="1755" y="1429"/>
                    <a:pt x="1748" y="1546"/>
                    <a:pt x="1811" y="1546"/>
                  </a:cubicBezTo>
                  <a:cubicBezTo>
                    <a:pt x="1817" y="1546"/>
                    <a:pt x="1824" y="1545"/>
                    <a:pt x="1832" y="1543"/>
                  </a:cubicBezTo>
                  <a:lnTo>
                    <a:pt x="3567" y="1344"/>
                  </a:lnTo>
                  <a:cubicBezTo>
                    <a:pt x="3652" y="1344"/>
                    <a:pt x="3652" y="1201"/>
                    <a:pt x="3567" y="1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0" name="Google Shape;560;p40"/>
            <p:cNvGrpSpPr/>
            <p:nvPr/>
          </p:nvGrpSpPr>
          <p:grpSpPr>
            <a:xfrm>
              <a:off x="7919890" y="635738"/>
              <a:ext cx="472068" cy="558307"/>
              <a:chOff x="7843690" y="648032"/>
              <a:chExt cx="472068" cy="558307"/>
            </a:xfrm>
          </p:grpSpPr>
          <p:sp>
            <p:nvSpPr>
              <p:cNvPr id="561" name="Google Shape;561;p40"/>
              <p:cNvSpPr/>
              <p:nvPr/>
            </p:nvSpPr>
            <p:spPr>
              <a:xfrm>
                <a:off x="7898968" y="1031379"/>
                <a:ext cx="236665" cy="135599"/>
              </a:xfrm>
              <a:custGeom>
                <a:avLst/>
                <a:gdLst/>
                <a:ahLst/>
                <a:cxnLst/>
                <a:rect l="l" t="t" r="r" b="b"/>
                <a:pathLst>
                  <a:path w="7004" h="4013" extrusionOk="0">
                    <a:moveTo>
                      <a:pt x="431" y="0"/>
                    </a:moveTo>
                    <a:cubicBezTo>
                      <a:pt x="169" y="0"/>
                      <a:pt x="1" y="406"/>
                      <a:pt x="285" y="595"/>
                    </a:cubicBezTo>
                    <a:cubicBezTo>
                      <a:pt x="2218" y="1875"/>
                      <a:pt x="4237" y="3012"/>
                      <a:pt x="6342" y="3979"/>
                    </a:cubicBezTo>
                    <a:cubicBezTo>
                      <a:pt x="6391" y="4002"/>
                      <a:pt x="6440" y="4012"/>
                      <a:pt x="6486" y="4012"/>
                    </a:cubicBezTo>
                    <a:cubicBezTo>
                      <a:pt x="6790" y="4012"/>
                      <a:pt x="7003" y="3587"/>
                      <a:pt x="6683" y="3439"/>
                    </a:cubicBezTo>
                    <a:cubicBezTo>
                      <a:pt x="4578" y="2444"/>
                      <a:pt x="2531" y="1306"/>
                      <a:pt x="597" y="55"/>
                    </a:cubicBezTo>
                    <a:cubicBezTo>
                      <a:pt x="540" y="17"/>
                      <a:pt x="483" y="0"/>
                      <a:pt x="431" y="0"/>
                    </a:cubicBez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0"/>
              <p:cNvSpPr/>
              <p:nvPr/>
            </p:nvSpPr>
            <p:spPr>
              <a:xfrm>
                <a:off x="7843690" y="648032"/>
                <a:ext cx="472068" cy="558307"/>
              </a:xfrm>
              <a:custGeom>
                <a:avLst/>
                <a:gdLst/>
                <a:ahLst/>
                <a:cxnLst/>
                <a:rect l="l" t="t" r="r" b="b"/>
                <a:pathLst>
                  <a:path w="14588" h="17253" extrusionOk="0">
                    <a:moveTo>
                      <a:pt x="4964" y="0"/>
                    </a:moveTo>
                    <a:cubicBezTo>
                      <a:pt x="4446" y="0"/>
                      <a:pt x="3928" y="51"/>
                      <a:pt x="3412" y="150"/>
                    </a:cubicBezTo>
                    <a:cubicBezTo>
                      <a:pt x="2502" y="264"/>
                      <a:pt x="1649" y="520"/>
                      <a:pt x="825" y="889"/>
                    </a:cubicBezTo>
                    <a:cubicBezTo>
                      <a:pt x="455" y="1088"/>
                      <a:pt x="0" y="1373"/>
                      <a:pt x="0" y="1828"/>
                    </a:cubicBezTo>
                    <a:cubicBezTo>
                      <a:pt x="0" y="2453"/>
                      <a:pt x="768" y="2709"/>
                      <a:pt x="1280" y="2738"/>
                    </a:cubicBezTo>
                    <a:cubicBezTo>
                      <a:pt x="1337" y="2741"/>
                      <a:pt x="1395" y="2743"/>
                      <a:pt x="1452" y="2743"/>
                    </a:cubicBezTo>
                    <a:cubicBezTo>
                      <a:pt x="2329" y="2743"/>
                      <a:pt x="3145" y="2368"/>
                      <a:pt x="3953" y="2368"/>
                    </a:cubicBezTo>
                    <a:cubicBezTo>
                      <a:pt x="4417" y="2368"/>
                      <a:pt x="4878" y="2492"/>
                      <a:pt x="5346" y="2880"/>
                    </a:cubicBezTo>
                    <a:cubicBezTo>
                      <a:pt x="6256" y="3676"/>
                      <a:pt x="6882" y="4757"/>
                      <a:pt x="7109" y="5979"/>
                    </a:cubicBezTo>
                    <a:cubicBezTo>
                      <a:pt x="7564" y="9051"/>
                      <a:pt x="4465" y="16416"/>
                      <a:pt x="7735" y="17212"/>
                    </a:cubicBezTo>
                    <a:cubicBezTo>
                      <a:pt x="7843" y="17239"/>
                      <a:pt x="7951" y="17252"/>
                      <a:pt x="8058" y="17252"/>
                    </a:cubicBezTo>
                    <a:cubicBezTo>
                      <a:pt x="11563" y="17252"/>
                      <a:pt x="14588" y="3278"/>
                      <a:pt x="14588" y="3278"/>
                    </a:cubicBezTo>
                    <a:lnTo>
                      <a:pt x="13365" y="2795"/>
                    </a:lnTo>
                    <a:cubicBezTo>
                      <a:pt x="13365" y="2795"/>
                      <a:pt x="10199" y="9714"/>
                      <a:pt x="9093" y="9714"/>
                    </a:cubicBezTo>
                    <a:cubicBezTo>
                      <a:pt x="9032" y="9714"/>
                      <a:pt x="8977" y="9693"/>
                      <a:pt x="8929" y="9648"/>
                    </a:cubicBezTo>
                    <a:cubicBezTo>
                      <a:pt x="8048" y="8766"/>
                      <a:pt x="10493" y="1629"/>
                      <a:pt x="10493" y="1629"/>
                    </a:cubicBezTo>
                    <a:cubicBezTo>
                      <a:pt x="10522" y="1515"/>
                      <a:pt x="8019" y="633"/>
                      <a:pt x="7820" y="548"/>
                    </a:cubicBezTo>
                    <a:cubicBezTo>
                      <a:pt x="6894" y="177"/>
                      <a:pt x="5931" y="0"/>
                      <a:pt x="4964" y="0"/>
                    </a:cubicBez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3" name="Google Shape;563;p40"/>
            <p:cNvGrpSpPr/>
            <p:nvPr/>
          </p:nvGrpSpPr>
          <p:grpSpPr>
            <a:xfrm>
              <a:off x="7756073" y="3464428"/>
              <a:ext cx="491036" cy="586797"/>
              <a:chOff x="7679873" y="3464428"/>
              <a:chExt cx="491036" cy="586797"/>
            </a:xfrm>
          </p:grpSpPr>
          <p:sp>
            <p:nvSpPr>
              <p:cNvPr id="564" name="Google Shape;564;p40"/>
              <p:cNvSpPr/>
              <p:nvPr/>
            </p:nvSpPr>
            <p:spPr>
              <a:xfrm>
                <a:off x="7883188" y="3507341"/>
                <a:ext cx="232137" cy="143270"/>
              </a:xfrm>
              <a:custGeom>
                <a:avLst/>
                <a:gdLst/>
                <a:ahLst/>
                <a:cxnLst/>
                <a:rect l="l" t="t" r="r" b="b"/>
                <a:pathLst>
                  <a:path w="6870" h="4240" extrusionOk="0">
                    <a:moveTo>
                      <a:pt x="521" y="0"/>
                    </a:moveTo>
                    <a:cubicBezTo>
                      <a:pt x="218" y="0"/>
                      <a:pt x="1" y="425"/>
                      <a:pt x="297" y="573"/>
                    </a:cubicBezTo>
                    <a:cubicBezTo>
                      <a:pt x="2372" y="1654"/>
                      <a:pt x="4363" y="2848"/>
                      <a:pt x="6268" y="4185"/>
                    </a:cubicBezTo>
                    <a:cubicBezTo>
                      <a:pt x="6326" y="4223"/>
                      <a:pt x="6382" y="4239"/>
                      <a:pt x="6435" y="4239"/>
                    </a:cubicBezTo>
                    <a:cubicBezTo>
                      <a:pt x="6697" y="4239"/>
                      <a:pt x="6870" y="3834"/>
                      <a:pt x="6609" y="3644"/>
                    </a:cubicBezTo>
                    <a:cubicBezTo>
                      <a:pt x="4704" y="2308"/>
                      <a:pt x="2714" y="1085"/>
                      <a:pt x="666" y="33"/>
                    </a:cubicBezTo>
                    <a:cubicBezTo>
                      <a:pt x="617" y="10"/>
                      <a:pt x="568" y="0"/>
                      <a:pt x="521" y="0"/>
                    </a:cubicBez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40"/>
              <p:cNvSpPr/>
              <p:nvPr/>
            </p:nvSpPr>
            <p:spPr>
              <a:xfrm>
                <a:off x="7679873" y="3464428"/>
                <a:ext cx="491036" cy="586797"/>
              </a:xfrm>
              <a:custGeom>
                <a:avLst/>
                <a:gdLst/>
                <a:ahLst/>
                <a:cxnLst/>
                <a:rect l="l" t="t" r="r" b="b"/>
                <a:pathLst>
                  <a:path w="14532" h="17366" extrusionOk="0">
                    <a:moveTo>
                      <a:pt x="6945" y="1"/>
                    </a:moveTo>
                    <a:cubicBezTo>
                      <a:pt x="3453" y="1"/>
                      <a:pt x="1" y="13758"/>
                      <a:pt x="1" y="13758"/>
                    </a:cubicBezTo>
                    <a:lnTo>
                      <a:pt x="1195" y="14270"/>
                    </a:lnTo>
                    <a:cubicBezTo>
                      <a:pt x="1195" y="14270"/>
                      <a:pt x="4561" y="7512"/>
                      <a:pt x="5682" y="7512"/>
                    </a:cubicBezTo>
                    <a:cubicBezTo>
                      <a:pt x="5750" y="7512"/>
                      <a:pt x="5809" y="7536"/>
                      <a:pt x="5859" y="7587"/>
                    </a:cubicBezTo>
                    <a:cubicBezTo>
                      <a:pt x="6712" y="8469"/>
                      <a:pt x="4010" y="15521"/>
                      <a:pt x="4010" y="15521"/>
                    </a:cubicBezTo>
                    <a:cubicBezTo>
                      <a:pt x="3982" y="15635"/>
                      <a:pt x="6456" y="16630"/>
                      <a:pt x="6655" y="16716"/>
                    </a:cubicBezTo>
                    <a:cubicBezTo>
                      <a:pt x="7649" y="17142"/>
                      <a:pt x="8701" y="17365"/>
                      <a:pt x="9760" y="17365"/>
                    </a:cubicBezTo>
                    <a:cubicBezTo>
                      <a:pt x="10185" y="17365"/>
                      <a:pt x="10611" y="17329"/>
                      <a:pt x="11034" y="17256"/>
                    </a:cubicBezTo>
                    <a:cubicBezTo>
                      <a:pt x="11944" y="17171"/>
                      <a:pt x="12826" y="16943"/>
                      <a:pt x="13650" y="16602"/>
                    </a:cubicBezTo>
                    <a:cubicBezTo>
                      <a:pt x="14020" y="16431"/>
                      <a:pt x="14475" y="16147"/>
                      <a:pt x="14503" y="15692"/>
                    </a:cubicBezTo>
                    <a:cubicBezTo>
                      <a:pt x="14532" y="15066"/>
                      <a:pt x="13764" y="14782"/>
                      <a:pt x="13252" y="14725"/>
                    </a:cubicBezTo>
                    <a:cubicBezTo>
                      <a:pt x="13171" y="14719"/>
                      <a:pt x="13091" y="14716"/>
                      <a:pt x="13010" y="14716"/>
                    </a:cubicBezTo>
                    <a:cubicBezTo>
                      <a:pt x="12189" y="14716"/>
                      <a:pt x="11412" y="15020"/>
                      <a:pt x="10658" y="15020"/>
                    </a:cubicBezTo>
                    <a:cubicBezTo>
                      <a:pt x="10169" y="15020"/>
                      <a:pt x="9690" y="14892"/>
                      <a:pt x="9214" y="14469"/>
                    </a:cubicBezTo>
                    <a:cubicBezTo>
                      <a:pt x="8304" y="13616"/>
                      <a:pt x="7735" y="12507"/>
                      <a:pt x="7536" y="11313"/>
                    </a:cubicBezTo>
                    <a:cubicBezTo>
                      <a:pt x="7195" y="8242"/>
                      <a:pt x="10551" y="962"/>
                      <a:pt x="7309" y="52"/>
                    </a:cubicBezTo>
                    <a:cubicBezTo>
                      <a:pt x="7188" y="17"/>
                      <a:pt x="7066" y="1"/>
                      <a:pt x="6945" y="1"/>
                    </a:cubicBez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6" name="Google Shape;566;p40"/>
            <p:cNvSpPr/>
            <p:nvPr/>
          </p:nvSpPr>
          <p:spPr>
            <a:xfrm>
              <a:off x="6666447" y="1901843"/>
              <a:ext cx="1670037" cy="1303956"/>
            </a:xfrm>
            <a:custGeom>
              <a:avLst/>
              <a:gdLst/>
              <a:ahLst/>
              <a:cxnLst/>
              <a:rect l="l" t="t" r="r" b="b"/>
              <a:pathLst>
                <a:path w="49424" h="38590" extrusionOk="0">
                  <a:moveTo>
                    <a:pt x="34323" y="1"/>
                  </a:moveTo>
                  <a:cubicBezTo>
                    <a:pt x="33641" y="1"/>
                    <a:pt x="33641" y="1025"/>
                    <a:pt x="34323" y="1025"/>
                  </a:cubicBezTo>
                  <a:cubicBezTo>
                    <a:pt x="35034" y="1025"/>
                    <a:pt x="35034" y="1"/>
                    <a:pt x="34323" y="1"/>
                  </a:cubicBezTo>
                  <a:close/>
                  <a:moveTo>
                    <a:pt x="31338" y="968"/>
                  </a:moveTo>
                  <a:cubicBezTo>
                    <a:pt x="30627" y="968"/>
                    <a:pt x="30627" y="2020"/>
                    <a:pt x="31338" y="2020"/>
                  </a:cubicBezTo>
                  <a:cubicBezTo>
                    <a:pt x="32020" y="1991"/>
                    <a:pt x="32020" y="968"/>
                    <a:pt x="31338" y="968"/>
                  </a:cubicBezTo>
                  <a:close/>
                  <a:moveTo>
                    <a:pt x="37878" y="6143"/>
                  </a:moveTo>
                  <a:cubicBezTo>
                    <a:pt x="37196" y="6143"/>
                    <a:pt x="37196" y="7167"/>
                    <a:pt x="37878" y="7167"/>
                  </a:cubicBezTo>
                  <a:cubicBezTo>
                    <a:pt x="38589" y="7167"/>
                    <a:pt x="38589" y="6143"/>
                    <a:pt x="37878" y="6143"/>
                  </a:cubicBezTo>
                  <a:close/>
                  <a:moveTo>
                    <a:pt x="43054" y="12598"/>
                  </a:moveTo>
                  <a:cubicBezTo>
                    <a:pt x="42371" y="12598"/>
                    <a:pt x="42371" y="13622"/>
                    <a:pt x="43054" y="13622"/>
                  </a:cubicBezTo>
                  <a:cubicBezTo>
                    <a:pt x="43736" y="13622"/>
                    <a:pt x="43736" y="12598"/>
                    <a:pt x="43054" y="12598"/>
                  </a:cubicBezTo>
                  <a:close/>
                  <a:moveTo>
                    <a:pt x="38959" y="17575"/>
                  </a:moveTo>
                  <a:cubicBezTo>
                    <a:pt x="38333" y="17603"/>
                    <a:pt x="38333" y="18542"/>
                    <a:pt x="38959" y="18598"/>
                  </a:cubicBezTo>
                  <a:cubicBezTo>
                    <a:pt x="39584" y="18542"/>
                    <a:pt x="39584" y="17603"/>
                    <a:pt x="38959" y="17575"/>
                  </a:cubicBezTo>
                  <a:close/>
                  <a:moveTo>
                    <a:pt x="48741" y="22494"/>
                  </a:moveTo>
                  <a:cubicBezTo>
                    <a:pt x="48058" y="22494"/>
                    <a:pt x="48058" y="23518"/>
                    <a:pt x="48741" y="23518"/>
                  </a:cubicBezTo>
                  <a:cubicBezTo>
                    <a:pt x="49423" y="23518"/>
                    <a:pt x="49423" y="22494"/>
                    <a:pt x="48741" y="22494"/>
                  </a:cubicBezTo>
                  <a:close/>
                  <a:moveTo>
                    <a:pt x="8645" y="23035"/>
                  </a:moveTo>
                  <a:cubicBezTo>
                    <a:pt x="7963" y="23035"/>
                    <a:pt x="7963" y="24058"/>
                    <a:pt x="8645" y="24058"/>
                  </a:cubicBezTo>
                  <a:cubicBezTo>
                    <a:pt x="9328" y="24058"/>
                    <a:pt x="9328" y="23035"/>
                    <a:pt x="8645" y="23035"/>
                  </a:cubicBezTo>
                  <a:close/>
                  <a:moveTo>
                    <a:pt x="43565" y="26106"/>
                  </a:moveTo>
                  <a:cubicBezTo>
                    <a:pt x="42883" y="26106"/>
                    <a:pt x="42883" y="27158"/>
                    <a:pt x="43565" y="27158"/>
                  </a:cubicBezTo>
                  <a:cubicBezTo>
                    <a:pt x="44248" y="27158"/>
                    <a:pt x="44248" y="26106"/>
                    <a:pt x="43565" y="26106"/>
                  </a:cubicBezTo>
                  <a:close/>
                  <a:moveTo>
                    <a:pt x="31963" y="29092"/>
                  </a:moveTo>
                  <a:cubicBezTo>
                    <a:pt x="31281" y="29092"/>
                    <a:pt x="31281" y="30115"/>
                    <a:pt x="31963" y="30115"/>
                  </a:cubicBezTo>
                  <a:cubicBezTo>
                    <a:pt x="32646" y="30115"/>
                    <a:pt x="32646" y="29092"/>
                    <a:pt x="31963" y="29092"/>
                  </a:cubicBezTo>
                  <a:close/>
                  <a:moveTo>
                    <a:pt x="683" y="29717"/>
                  </a:moveTo>
                  <a:cubicBezTo>
                    <a:pt x="0" y="29717"/>
                    <a:pt x="0" y="30741"/>
                    <a:pt x="683" y="30741"/>
                  </a:cubicBezTo>
                  <a:cubicBezTo>
                    <a:pt x="1365" y="30741"/>
                    <a:pt x="1365" y="29717"/>
                    <a:pt x="683" y="29717"/>
                  </a:cubicBezTo>
                  <a:close/>
                  <a:moveTo>
                    <a:pt x="12541" y="37537"/>
                  </a:moveTo>
                  <a:cubicBezTo>
                    <a:pt x="11830" y="37537"/>
                    <a:pt x="11830" y="38589"/>
                    <a:pt x="12541" y="38589"/>
                  </a:cubicBezTo>
                  <a:cubicBezTo>
                    <a:pt x="13224" y="38589"/>
                    <a:pt x="13224" y="37537"/>
                    <a:pt x="12541" y="375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0"/>
            <p:cNvSpPr/>
            <p:nvPr/>
          </p:nvSpPr>
          <p:spPr>
            <a:xfrm>
              <a:off x="6668373" y="3192317"/>
              <a:ext cx="227745" cy="120123"/>
            </a:xfrm>
            <a:custGeom>
              <a:avLst/>
              <a:gdLst/>
              <a:ahLst/>
              <a:cxnLst/>
              <a:rect l="l" t="t" r="r" b="b"/>
              <a:pathLst>
                <a:path w="6740" h="3555" fill="none" extrusionOk="0">
                  <a:moveTo>
                    <a:pt x="6740" y="3555"/>
                  </a:moveTo>
                  <a:cubicBezTo>
                    <a:pt x="6342" y="2076"/>
                    <a:pt x="5261" y="853"/>
                    <a:pt x="3811" y="313"/>
                  </a:cubicBezTo>
                  <a:cubicBezTo>
                    <a:pt x="3242" y="86"/>
                    <a:pt x="2645" y="0"/>
                    <a:pt x="2048" y="57"/>
                  </a:cubicBezTo>
                  <a:cubicBezTo>
                    <a:pt x="1422" y="142"/>
                    <a:pt x="882" y="427"/>
                    <a:pt x="455" y="882"/>
                  </a:cubicBezTo>
                  <a:cubicBezTo>
                    <a:pt x="86" y="1365"/>
                    <a:pt x="0" y="1991"/>
                    <a:pt x="199" y="2560"/>
                  </a:cubicBezTo>
                </a:path>
              </a:pathLst>
            </a:custGeom>
            <a:solidFill>
              <a:schemeClr val="lt2"/>
            </a:solidFill>
            <a:ln w="149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0"/>
            <p:cNvSpPr/>
            <p:nvPr/>
          </p:nvSpPr>
          <p:spPr>
            <a:xfrm>
              <a:off x="6738521" y="3487304"/>
              <a:ext cx="33655" cy="27877"/>
            </a:xfrm>
            <a:custGeom>
              <a:avLst/>
              <a:gdLst/>
              <a:ahLst/>
              <a:cxnLst/>
              <a:rect l="l" t="t" r="r" b="b"/>
              <a:pathLst>
                <a:path w="996" h="825" extrusionOk="0">
                  <a:moveTo>
                    <a:pt x="512" y="0"/>
                  </a:moveTo>
                  <a:cubicBezTo>
                    <a:pt x="0" y="29"/>
                    <a:pt x="0" y="768"/>
                    <a:pt x="512" y="825"/>
                  </a:cubicBezTo>
                  <a:cubicBezTo>
                    <a:pt x="996" y="768"/>
                    <a:pt x="996" y="29"/>
                    <a:pt x="5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0"/>
            <p:cNvSpPr/>
            <p:nvPr/>
          </p:nvSpPr>
          <p:spPr>
            <a:xfrm>
              <a:off x="6601097" y="1746207"/>
              <a:ext cx="253729" cy="373785"/>
            </a:xfrm>
            <a:custGeom>
              <a:avLst/>
              <a:gdLst/>
              <a:ahLst/>
              <a:cxnLst/>
              <a:rect l="l" t="t" r="r" b="b"/>
              <a:pathLst>
                <a:path w="7509" h="11062" extrusionOk="0">
                  <a:moveTo>
                    <a:pt x="5461" y="0"/>
                  </a:moveTo>
                  <a:lnTo>
                    <a:pt x="6598" y="8190"/>
                  </a:lnTo>
                  <a:lnTo>
                    <a:pt x="1" y="9185"/>
                  </a:lnTo>
                  <a:lnTo>
                    <a:pt x="825" y="11062"/>
                  </a:lnTo>
                  <a:lnTo>
                    <a:pt x="6627" y="8360"/>
                  </a:lnTo>
                  <a:lnTo>
                    <a:pt x="6655" y="8531"/>
                  </a:lnTo>
                  <a:lnTo>
                    <a:pt x="6683" y="8360"/>
                  </a:lnTo>
                  <a:lnTo>
                    <a:pt x="7281" y="8076"/>
                  </a:lnTo>
                  <a:lnTo>
                    <a:pt x="7281" y="8076"/>
                  </a:lnTo>
                  <a:lnTo>
                    <a:pt x="6712" y="8161"/>
                  </a:lnTo>
                  <a:lnTo>
                    <a:pt x="7508" y="284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0" name="Google Shape;570;p40"/>
            <p:cNvGrpSpPr/>
            <p:nvPr/>
          </p:nvGrpSpPr>
          <p:grpSpPr>
            <a:xfrm>
              <a:off x="6692398" y="1878461"/>
              <a:ext cx="257547" cy="274375"/>
              <a:chOff x="6616198" y="1878461"/>
              <a:chExt cx="257547" cy="274375"/>
            </a:xfrm>
          </p:grpSpPr>
          <p:sp>
            <p:nvSpPr>
              <p:cNvPr id="571" name="Google Shape;571;p40"/>
              <p:cNvSpPr/>
              <p:nvPr/>
            </p:nvSpPr>
            <p:spPr>
              <a:xfrm>
                <a:off x="6691752" y="1975843"/>
                <a:ext cx="105121" cy="80522"/>
              </a:xfrm>
              <a:custGeom>
                <a:avLst/>
                <a:gdLst/>
                <a:ahLst/>
                <a:cxnLst/>
                <a:rect l="l" t="t" r="r" b="b"/>
                <a:pathLst>
                  <a:path w="3111" h="2383" extrusionOk="0">
                    <a:moveTo>
                      <a:pt x="1543" y="0"/>
                    </a:moveTo>
                    <a:cubicBezTo>
                      <a:pt x="1170" y="0"/>
                      <a:pt x="806" y="182"/>
                      <a:pt x="579" y="512"/>
                    </a:cubicBezTo>
                    <a:cubicBezTo>
                      <a:pt x="1" y="1301"/>
                      <a:pt x="590" y="2383"/>
                      <a:pt x="1515" y="2383"/>
                    </a:cubicBezTo>
                    <a:cubicBezTo>
                      <a:pt x="1589" y="2383"/>
                      <a:pt x="1667" y="2376"/>
                      <a:pt x="1745" y="2361"/>
                    </a:cubicBezTo>
                    <a:cubicBezTo>
                      <a:pt x="2798" y="2190"/>
                      <a:pt x="3110" y="825"/>
                      <a:pt x="2229" y="228"/>
                    </a:cubicBezTo>
                    <a:cubicBezTo>
                      <a:pt x="2019" y="73"/>
                      <a:pt x="1779" y="0"/>
                      <a:pt x="1543" y="0"/>
                    </a:cubicBez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40"/>
              <p:cNvSpPr/>
              <p:nvPr/>
            </p:nvSpPr>
            <p:spPr>
              <a:xfrm>
                <a:off x="6616198" y="2015243"/>
                <a:ext cx="133572" cy="137593"/>
              </a:xfrm>
              <a:custGeom>
                <a:avLst/>
                <a:gdLst/>
                <a:ahLst/>
                <a:cxnLst/>
                <a:rect l="l" t="t" r="r" b="b"/>
                <a:pathLst>
                  <a:path w="3953" h="4072" extrusionOk="0">
                    <a:moveTo>
                      <a:pt x="3128" y="0"/>
                    </a:moveTo>
                    <a:lnTo>
                      <a:pt x="398" y="1195"/>
                    </a:lnTo>
                    <a:cubicBezTo>
                      <a:pt x="29" y="1337"/>
                      <a:pt x="0" y="1849"/>
                      <a:pt x="313" y="2076"/>
                    </a:cubicBezTo>
                    <a:lnTo>
                      <a:pt x="2986" y="3981"/>
                    </a:lnTo>
                    <a:cubicBezTo>
                      <a:pt x="3079" y="4044"/>
                      <a:pt x="3181" y="4072"/>
                      <a:pt x="3280" y="4072"/>
                    </a:cubicBezTo>
                    <a:cubicBezTo>
                      <a:pt x="3544" y="4072"/>
                      <a:pt x="3790" y="3873"/>
                      <a:pt x="3811" y="3583"/>
                    </a:cubicBezTo>
                    <a:lnTo>
                      <a:pt x="3953" y="569"/>
                    </a:lnTo>
                    <a:lnTo>
                      <a:pt x="3128" y="0"/>
                    </a:ln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40"/>
              <p:cNvSpPr/>
              <p:nvPr/>
            </p:nvSpPr>
            <p:spPr>
              <a:xfrm>
                <a:off x="6737267" y="1878461"/>
                <a:ext cx="136478" cy="135836"/>
              </a:xfrm>
              <a:custGeom>
                <a:avLst/>
                <a:gdLst/>
                <a:ahLst/>
                <a:cxnLst/>
                <a:rect l="l" t="t" r="r" b="b"/>
                <a:pathLst>
                  <a:path w="4039" h="4020" extrusionOk="0">
                    <a:moveTo>
                      <a:pt x="734" y="0"/>
                    </a:moveTo>
                    <a:cubicBezTo>
                      <a:pt x="486" y="0"/>
                      <a:pt x="248" y="189"/>
                      <a:pt x="228" y="494"/>
                    </a:cubicBezTo>
                    <a:lnTo>
                      <a:pt x="0" y="3451"/>
                    </a:lnTo>
                    <a:lnTo>
                      <a:pt x="825" y="4020"/>
                    </a:lnTo>
                    <a:lnTo>
                      <a:pt x="3612" y="2911"/>
                    </a:lnTo>
                    <a:cubicBezTo>
                      <a:pt x="3981" y="2740"/>
                      <a:pt x="4038" y="2257"/>
                      <a:pt x="3725" y="2001"/>
                    </a:cubicBezTo>
                    <a:lnTo>
                      <a:pt x="1024" y="96"/>
                    </a:lnTo>
                    <a:cubicBezTo>
                      <a:pt x="935" y="31"/>
                      <a:pt x="834" y="0"/>
                      <a:pt x="734" y="0"/>
                    </a:cubicBezTo>
                    <a:close/>
                  </a:path>
                </a:pathLst>
              </a:custGeom>
              <a:solidFill>
                <a:srgbClr val="EB3F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4" name="Google Shape;574;p40"/>
            <p:cNvGrpSpPr/>
            <p:nvPr/>
          </p:nvGrpSpPr>
          <p:grpSpPr>
            <a:xfrm rot="-150584">
              <a:off x="5942681" y="1631281"/>
              <a:ext cx="298211" cy="296810"/>
              <a:chOff x="4811875" y="4133075"/>
              <a:chExt cx="254550" cy="253375"/>
            </a:xfrm>
          </p:grpSpPr>
          <p:sp>
            <p:nvSpPr>
              <p:cNvPr id="575" name="Google Shape;575;p40"/>
              <p:cNvSpPr/>
              <p:nvPr/>
            </p:nvSpPr>
            <p:spPr>
              <a:xfrm>
                <a:off x="4932725" y="4175375"/>
                <a:ext cx="133700" cy="211075"/>
              </a:xfrm>
              <a:custGeom>
                <a:avLst/>
                <a:gdLst/>
                <a:ahLst/>
                <a:cxnLst/>
                <a:rect l="l" t="t" r="r" b="b"/>
                <a:pathLst>
                  <a:path w="5348" h="8443" extrusionOk="0">
                    <a:moveTo>
                      <a:pt x="2023" y="0"/>
                    </a:moveTo>
                    <a:cubicBezTo>
                      <a:pt x="1633" y="0"/>
                      <a:pt x="1242" y="89"/>
                      <a:pt x="882" y="260"/>
                    </a:cubicBezTo>
                    <a:cubicBezTo>
                      <a:pt x="314" y="601"/>
                      <a:pt x="1" y="1426"/>
                      <a:pt x="399" y="1966"/>
                    </a:cubicBezTo>
                    <a:cubicBezTo>
                      <a:pt x="797" y="2478"/>
                      <a:pt x="1537" y="2450"/>
                      <a:pt x="1963" y="2905"/>
                    </a:cubicBezTo>
                    <a:cubicBezTo>
                      <a:pt x="2361" y="3331"/>
                      <a:pt x="2276" y="4042"/>
                      <a:pt x="2134" y="4668"/>
                    </a:cubicBezTo>
                    <a:cubicBezTo>
                      <a:pt x="1963" y="5265"/>
                      <a:pt x="1849" y="5891"/>
                      <a:pt x="1821" y="6545"/>
                    </a:cubicBezTo>
                    <a:cubicBezTo>
                      <a:pt x="1821" y="7170"/>
                      <a:pt x="2077" y="7796"/>
                      <a:pt x="2560" y="8222"/>
                    </a:cubicBezTo>
                    <a:cubicBezTo>
                      <a:pt x="2733" y="8373"/>
                      <a:pt x="2954" y="8442"/>
                      <a:pt x="3175" y="8442"/>
                    </a:cubicBezTo>
                    <a:cubicBezTo>
                      <a:pt x="3245" y="8442"/>
                      <a:pt x="3316" y="8435"/>
                      <a:pt x="3385" y="8421"/>
                    </a:cubicBezTo>
                    <a:cubicBezTo>
                      <a:pt x="3556" y="8364"/>
                      <a:pt x="3726" y="8279"/>
                      <a:pt x="3840" y="8137"/>
                    </a:cubicBezTo>
                    <a:cubicBezTo>
                      <a:pt x="4380" y="7654"/>
                      <a:pt x="4721" y="8109"/>
                      <a:pt x="4579" y="7398"/>
                    </a:cubicBezTo>
                    <a:cubicBezTo>
                      <a:pt x="4522" y="7142"/>
                      <a:pt x="4466" y="5663"/>
                      <a:pt x="4437" y="5436"/>
                    </a:cubicBezTo>
                    <a:cubicBezTo>
                      <a:pt x="4466" y="5009"/>
                      <a:pt x="4551" y="4582"/>
                      <a:pt x="4721" y="4213"/>
                    </a:cubicBezTo>
                    <a:cubicBezTo>
                      <a:pt x="4864" y="3672"/>
                      <a:pt x="5006" y="3132"/>
                      <a:pt x="5148" y="2592"/>
                    </a:cubicBezTo>
                    <a:cubicBezTo>
                      <a:pt x="5319" y="2222"/>
                      <a:pt x="5347" y="1796"/>
                      <a:pt x="5233" y="1426"/>
                    </a:cubicBezTo>
                    <a:cubicBezTo>
                      <a:pt x="5034" y="1028"/>
                      <a:pt x="4693" y="772"/>
                      <a:pt x="4295" y="630"/>
                    </a:cubicBezTo>
                    <a:cubicBezTo>
                      <a:pt x="3811" y="402"/>
                      <a:pt x="3328" y="232"/>
                      <a:pt x="2788" y="118"/>
                    </a:cubicBezTo>
                    <a:cubicBezTo>
                      <a:pt x="2539" y="39"/>
                      <a:pt x="2281" y="0"/>
                      <a:pt x="2023" y="0"/>
                    </a:cubicBezTo>
                    <a:close/>
                  </a:path>
                </a:pathLst>
              </a:custGeom>
              <a:solidFill>
                <a:srgbClr val="E2AF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40"/>
              <p:cNvSpPr/>
              <p:nvPr/>
            </p:nvSpPr>
            <p:spPr>
              <a:xfrm>
                <a:off x="4811875" y="4133075"/>
                <a:ext cx="111650" cy="215250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8610" extrusionOk="0">
                    <a:moveTo>
                      <a:pt x="1903" y="1"/>
                    </a:moveTo>
                    <a:cubicBezTo>
                      <a:pt x="1271" y="1"/>
                      <a:pt x="677" y="460"/>
                      <a:pt x="598" y="1156"/>
                    </a:cubicBezTo>
                    <a:cubicBezTo>
                      <a:pt x="484" y="1725"/>
                      <a:pt x="655" y="2322"/>
                      <a:pt x="1053" y="2777"/>
                    </a:cubicBezTo>
                    <a:cubicBezTo>
                      <a:pt x="1" y="3317"/>
                      <a:pt x="257" y="4853"/>
                      <a:pt x="1423" y="5052"/>
                    </a:cubicBezTo>
                    <a:cubicBezTo>
                      <a:pt x="712" y="5763"/>
                      <a:pt x="1053" y="6957"/>
                      <a:pt x="2048" y="7156"/>
                    </a:cubicBezTo>
                    <a:cubicBezTo>
                      <a:pt x="1878" y="7440"/>
                      <a:pt x="1878" y="7782"/>
                      <a:pt x="2077" y="8037"/>
                    </a:cubicBezTo>
                    <a:cubicBezTo>
                      <a:pt x="2247" y="8293"/>
                      <a:pt x="2532" y="8464"/>
                      <a:pt x="2844" y="8549"/>
                    </a:cubicBezTo>
                    <a:cubicBezTo>
                      <a:pt x="2965" y="8589"/>
                      <a:pt x="3090" y="8609"/>
                      <a:pt x="3215" y="8609"/>
                    </a:cubicBezTo>
                    <a:cubicBezTo>
                      <a:pt x="3532" y="8609"/>
                      <a:pt x="3851" y="8481"/>
                      <a:pt x="4096" y="8237"/>
                    </a:cubicBezTo>
                    <a:cubicBezTo>
                      <a:pt x="4380" y="7895"/>
                      <a:pt x="4209" y="7241"/>
                      <a:pt x="3783" y="7184"/>
                    </a:cubicBezTo>
                    <a:cubicBezTo>
                      <a:pt x="4465" y="6502"/>
                      <a:pt x="4124" y="5336"/>
                      <a:pt x="3157" y="5165"/>
                    </a:cubicBezTo>
                    <a:cubicBezTo>
                      <a:pt x="4266" y="4710"/>
                      <a:pt x="3982" y="3089"/>
                      <a:pt x="2816" y="3033"/>
                    </a:cubicBezTo>
                    <a:lnTo>
                      <a:pt x="2816" y="3004"/>
                    </a:lnTo>
                    <a:cubicBezTo>
                      <a:pt x="2879" y="3023"/>
                      <a:pt x="2940" y="3032"/>
                      <a:pt x="2997" y="3032"/>
                    </a:cubicBezTo>
                    <a:cubicBezTo>
                      <a:pt x="3461" y="3032"/>
                      <a:pt x="3748" y="2467"/>
                      <a:pt x="3697" y="2037"/>
                    </a:cubicBezTo>
                    <a:cubicBezTo>
                      <a:pt x="3641" y="1298"/>
                      <a:pt x="3271" y="672"/>
                      <a:pt x="2702" y="274"/>
                    </a:cubicBezTo>
                    <a:cubicBezTo>
                      <a:pt x="2454" y="86"/>
                      <a:pt x="2175" y="1"/>
                      <a:pt x="1903" y="1"/>
                    </a:cubicBezTo>
                    <a:close/>
                  </a:path>
                </a:pathLst>
              </a:custGeom>
              <a:solidFill>
                <a:srgbClr val="E2AF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40"/>
              <p:cNvSpPr/>
              <p:nvPr/>
            </p:nvSpPr>
            <p:spPr>
              <a:xfrm>
                <a:off x="4937000" y="4172475"/>
                <a:ext cx="123400" cy="205000"/>
              </a:xfrm>
              <a:custGeom>
                <a:avLst/>
                <a:gdLst/>
                <a:ahLst/>
                <a:cxnLst/>
                <a:rect l="l" t="t" r="r" b="b"/>
                <a:pathLst>
                  <a:path w="4936" h="8200" extrusionOk="0">
                    <a:moveTo>
                      <a:pt x="285" y="746"/>
                    </a:moveTo>
                    <a:lnTo>
                      <a:pt x="228" y="774"/>
                    </a:lnTo>
                    <a:lnTo>
                      <a:pt x="228" y="803"/>
                    </a:lnTo>
                    <a:cubicBezTo>
                      <a:pt x="241" y="789"/>
                      <a:pt x="256" y="784"/>
                      <a:pt x="270" y="784"/>
                    </a:cubicBezTo>
                    <a:cubicBezTo>
                      <a:pt x="278" y="784"/>
                      <a:pt x="285" y="785"/>
                      <a:pt x="292" y="788"/>
                    </a:cubicBezTo>
                    <a:lnTo>
                      <a:pt x="292" y="788"/>
                    </a:lnTo>
                    <a:cubicBezTo>
                      <a:pt x="296" y="780"/>
                      <a:pt x="300" y="773"/>
                      <a:pt x="304" y="765"/>
                    </a:cubicBezTo>
                    <a:lnTo>
                      <a:pt x="304" y="765"/>
                    </a:lnTo>
                    <a:cubicBezTo>
                      <a:pt x="300" y="761"/>
                      <a:pt x="294" y="755"/>
                      <a:pt x="285" y="746"/>
                    </a:cubicBezTo>
                    <a:close/>
                    <a:moveTo>
                      <a:pt x="3896" y="859"/>
                    </a:moveTo>
                    <a:cubicBezTo>
                      <a:pt x="3840" y="859"/>
                      <a:pt x="3811" y="859"/>
                      <a:pt x="3811" y="916"/>
                    </a:cubicBezTo>
                    <a:lnTo>
                      <a:pt x="3640" y="1371"/>
                    </a:lnTo>
                    <a:cubicBezTo>
                      <a:pt x="3612" y="1400"/>
                      <a:pt x="3640" y="1457"/>
                      <a:pt x="3669" y="1457"/>
                    </a:cubicBezTo>
                    <a:cubicBezTo>
                      <a:pt x="3697" y="1457"/>
                      <a:pt x="3754" y="1457"/>
                      <a:pt x="3754" y="1400"/>
                    </a:cubicBezTo>
                    <a:cubicBezTo>
                      <a:pt x="3811" y="1258"/>
                      <a:pt x="3868" y="1087"/>
                      <a:pt x="3925" y="945"/>
                    </a:cubicBezTo>
                    <a:cubicBezTo>
                      <a:pt x="3953" y="916"/>
                      <a:pt x="3925" y="859"/>
                      <a:pt x="3896" y="859"/>
                    </a:cubicBezTo>
                    <a:close/>
                    <a:moveTo>
                      <a:pt x="4222" y="904"/>
                    </a:moveTo>
                    <a:lnTo>
                      <a:pt x="4010" y="1485"/>
                    </a:lnTo>
                    <a:cubicBezTo>
                      <a:pt x="4010" y="1513"/>
                      <a:pt x="4039" y="1542"/>
                      <a:pt x="4067" y="1570"/>
                    </a:cubicBezTo>
                    <a:cubicBezTo>
                      <a:pt x="4095" y="1570"/>
                      <a:pt x="4152" y="1542"/>
                      <a:pt x="4152" y="1513"/>
                    </a:cubicBezTo>
                    <a:lnTo>
                      <a:pt x="4352" y="990"/>
                    </a:lnTo>
                    <a:lnTo>
                      <a:pt x="4352" y="990"/>
                    </a:lnTo>
                    <a:cubicBezTo>
                      <a:pt x="4309" y="961"/>
                      <a:pt x="4266" y="932"/>
                      <a:pt x="4222" y="904"/>
                    </a:cubicBezTo>
                    <a:close/>
                    <a:moveTo>
                      <a:pt x="1776" y="0"/>
                    </a:moveTo>
                    <a:cubicBezTo>
                      <a:pt x="936" y="0"/>
                      <a:pt x="1" y="364"/>
                      <a:pt x="1" y="1343"/>
                    </a:cubicBezTo>
                    <a:cubicBezTo>
                      <a:pt x="1" y="1769"/>
                      <a:pt x="200" y="2139"/>
                      <a:pt x="512" y="2395"/>
                    </a:cubicBezTo>
                    <a:cubicBezTo>
                      <a:pt x="967" y="2765"/>
                      <a:pt x="1621" y="2679"/>
                      <a:pt x="1906" y="3277"/>
                    </a:cubicBezTo>
                    <a:cubicBezTo>
                      <a:pt x="2446" y="4386"/>
                      <a:pt x="1536" y="5608"/>
                      <a:pt x="1593" y="6774"/>
                    </a:cubicBezTo>
                    <a:cubicBezTo>
                      <a:pt x="1639" y="7459"/>
                      <a:pt x="2179" y="8199"/>
                      <a:pt x="2862" y="8199"/>
                    </a:cubicBezTo>
                    <a:cubicBezTo>
                      <a:pt x="3029" y="8199"/>
                      <a:pt x="3205" y="8155"/>
                      <a:pt x="3385" y="8054"/>
                    </a:cubicBezTo>
                    <a:cubicBezTo>
                      <a:pt x="3461" y="8003"/>
                      <a:pt x="3401" y="7907"/>
                      <a:pt x="3327" y="7907"/>
                    </a:cubicBezTo>
                    <a:cubicBezTo>
                      <a:pt x="3318" y="7907"/>
                      <a:pt x="3308" y="7909"/>
                      <a:pt x="3299" y="7912"/>
                    </a:cubicBezTo>
                    <a:lnTo>
                      <a:pt x="3328" y="7912"/>
                    </a:lnTo>
                    <a:cubicBezTo>
                      <a:pt x="3177" y="8003"/>
                      <a:pt x="3024" y="8044"/>
                      <a:pt x="2875" y="8044"/>
                    </a:cubicBezTo>
                    <a:cubicBezTo>
                      <a:pt x="2375" y="8044"/>
                      <a:pt x="1923" y="7591"/>
                      <a:pt x="1792" y="7087"/>
                    </a:cubicBezTo>
                    <a:cubicBezTo>
                      <a:pt x="1621" y="6461"/>
                      <a:pt x="1821" y="5807"/>
                      <a:pt x="1991" y="5182"/>
                    </a:cubicBezTo>
                    <a:cubicBezTo>
                      <a:pt x="2219" y="4414"/>
                      <a:pt x="2446" y="3333"/>
                      <a:pt x="1678" y="2765"/>
                    </a:cubicBezTo>
                    <a:cubicBezTo>
                      <a:pt x="1451" y="2651"/>
                      <a:pt x="1223" y="2537"/>
                      <a:pt x="967" y="2480"/>
                    </a:cubicBezTo>
                    <a:cubicBezTo>
                      <a:pt x="226" y="2233"/>
                      <a:pt x="11" y="1471"/>
                      <a:pt x="246" y="887"/>
                    </a:cubicBezTo>
                    <a:lnTo>
                      <a:pt x="246" y="887"/>
                    </a:lnTo>
                    <a:cubicBezTo>
                      <a:pt x="250" y="888"/>
                      <a:pt x="253" y="888"/>
                      <a:pt x="257" y="888"/>
                    </a:cubicBezTo>
                    <a:cubicBezTo>
                      <a:pt x="271" y="902"/>
                      <a:pt x="278" y="909"/>
                      <a:pt x="285" y="909"/>
                    </a:cubicBezTo>
                    <a:cubicBezTo>
                      <a:pt x="291" y="909"/>
                      <a:pt x="297" y="904"/>
                      <a:pt x="306" y="895"/>
                    </a:cubicBezTo>
                    <a:lnTo>
                      <a:pt x="306" y="895"/>
                    </a:lnTo>
                    <a:cubicBezTo>
                      <a:pt x="323" y="912"/>
                      <a:pt x="342" y="931"/>
                      <a:pt x="342" y="945"/>
                    </a:cubicBezTo>
                    <a:cubicBezTo>
                      <a:pt x="370" y="945"/>
                      <a:pt x="456" y="973"/>
                      <a:pt x="512" y="1002"/>
                    </a:cubicBezTo>
                    <a:cubicBezTo>
                      <a:pt x="626" y="1030"/>
                      <a:pt x="740" y="1059"/>
                      <a:pt x="882" y="1087"/>
                    </a:cubicBezTo>
                    <a:cubicBezTo>
                      <a:pt x="958" y="1109"/>
                      <a:pt x="1034" y="1118"/>
                      <a:pt x="1110" y="1118"/>
                    </a:cubicBezTo>
                    <a:cubicBezTo>
                      <a:pt x="1233" y="1118"/>
                      <a:pt x="1356" y="1094"/>
                      <a:pt x="1479" y="1059"/>
                    </a:cubicBezTo>
                    <a:cubicBezTo>
                      <a:pt x="1678" y="1002"/>
                      <a:pt x="1821" y="859"/>
                      <a:pt x="1934" y="717"/>
                    </a:cubicBezTo>
                    <a:cubicBezTo>
                      <a:pt x="2018" y="522"/>
                      <a:pt x="2075" y="326"/>
                      <a:pt x="2076" y="130"/>
                    </a:cubicBezTo>
                    <a:lnTo>
                      <a:pt x="2076" y="130"/>
                    </a:lnTo>
                    <a:cubicBezTo>
                      <a:pt x="2038" y="127"/>
                      <a:pt x="2000" y="124"/>
                      <a:pt x="1962" y="122"/>
                    </a:cubicBezTo>
                    <a:lnTo>
                      <a:pt x="1962" y="122"/>
                    </a:lnTo>
                    <a:cubicBezTo>
                      <a:pt x="1934" y="349"/>
                      <a:pt x="1877" y="547"/>
                      <a:pt x="1735" y="746"/>
                    </a:cubicBezTo>
                    <a:cubicBezTo>
                      <a:pt x="1608" y="873"/>
                      <a:pt x="1412" y="978"/>
                      <a:pt x="1230" y="978"/>
                    </a:cubicBezTo>
                    <a:cubicBezTo>
                      <a:pt x="1208" y="978"/>
                      <a:pt x="1187" y="976"/>
                      <a:pt x="1166" y="973"/>
                    </a:cubicBezTo>
                    <a:cubicBezTo>
                      <a:pt x="1024" y="973"/>
                      <a:pt x="911" y="973"/>
                      <a:pt x="768" y="945"/>
                    </a:cubicBezTo>
                    <a:cubicBezTo>
                      <a:pt x="655" y="916"/>
                      <a:pt x="541" y="859"/>
                      <a:pt x="427" y="831"/>
                    </a:cubicBezTo>
                    <a:cubicBezTo>
                      <a:pt x="396" y="815"/>
                      <a:pt x="356" y="774"/>
                      <a:pt x="313" y="750"/>
                    </a:cubicBezTo>
                    <a:lnTo>
                      <a:pt x="313" y="750"/>
                    </a:lnTo>
                    <a:cubicBezTo>
                      <a:pt x="310" y="755"/>
                      <a:pt x="307" y="760"/>
                      <a:pt x="304" y="765"/>
                    </a:cubicBezTo>
                    <a:lnTo>
                      <a:pt x="304" y="765"/>
                    </a:lnTo>
                    <a:cubicBezTo>
                      <a:pt x="313" y="774"/>
                      <a:pt x="313" y="774"/>
                      <a:pt x="313" y="774"/>
                    </a:cubicBezTo>
                    <a:lnTo>
                      <a:pt x="313" y="803"/>
                    </a:lnTo>
                    <a:cubicBezTo>
                      <a:pt x="307" y="796"/>
                      <a:pt x="300" y="791"/>
                      <a:pt x="292" y="788"/>
                    </a:cubicBezTo>
                    <a:lnTo>
                      <a:pt x="292" y="788"/>
                    </a:lnTo>
                    <a:cubicBezTo>
                      <a:pt x="275" y="821"/>
                      <a:pt x="260" y="854"/>
                      <a:pt x="246" y="887"/>
                    </a:cubicBezTo>
                    <a:lnTo>
                      <a:pt x="246" y="887"/>
                    </a:lnTo>
                    <a:cubicBezTo>
                      <a:pt x="169" y="881"/>
                      <a:pt x="145" y="800"/>
                      <a:pt x="200" y="746"/>
                    </a:cubicBezTo>
                    <a:cubicBezTo>
                      <a:pt x="216" y="735"/>
                      <a:pt x="233" y="730"/>
                      <a:pt x="249" y="730"/>
                    </a:cubicBezTo>
                    <a:cubicBezTo>
                      <a:pt x="271" y="730"/>
                      <a:pt x="292" y="738"/>
                      <a:pt x="313" y="750"/>
                    </a:cubicBezTo>
                    <a:lnTo>
                      <a:pt x="313" y="750"/>
                    </a:lnTo>
                    <a:cubicBezTo>
                      <a:pt x="476" y="458"/>
                      <a:pt x="764" y="233"/>
                      <a:pt x="1166" y="177"/>
                    </a:cubicBezTo>
                    <a:cubicBezTo>
                      <a:pt x="1366" y="136"/>
                      <a:pt x="1571" y="117"/>
                      <a:pt x="1777" y="117"/>
                    </a:cubicBezTo>
                    <a:cubicBezTo>
                      <a:pt x="1838" y="117"/>
                      <a:pt x="1900" y="119"/>
                      <a:pt x="1962" y="122"/>
                    </a:cubicBezTo>
                    <a:lnTo>
                      <a:pt x="1962" y="122"/>
                    </a:lnTo>
                    <a:cubicBezTo>
                      <a:pt x="1963" y="121"/>
                      <a:pt x="1963" y="121"/>
                      <a:pt x="1963" y="120"/>
                    </a:cubicBezTo>
                    <a:cubicBezTo>
                      <a:pt x="1963" y="77"/>
                      <a:pt x="1991" y="56"/>
                      <a:pt x="2020" y="56"/>
                    </a:cubicBezTo>
                    <a:cubicBezTo>
                      <a:pt x="2048" y="56"/>
                      <a:pt x="2076" y="77"/>
                      <a:pt x="2076" y="120"/>
                    </a:cubicBezTo>
                    <a:cubicBezTo>
                      <a:pt x="2076" y="123"/>
                      <a:pt x="2076" y="127"/>
                      <a:pt x="2076" y="130"/>
                    </a:cubicBezTo>
                    <a:lnTo>
                      <a:pt x="2076" y="130"/>
                    </a:lnTo>
                    <a:cubicBezTo>
                      <a:pt x="2829" y="195"/>
                      <a:pt x="3587" y="496"/>
                      <a:pt x="4222" y="904"/>
                    </a:cubicBezTo>
                    <a:lnTo>
                      <a:pt x="4222" y="904"/>
                    </a:lnTo>
                    <a:lnTo>
                      <a:pt x="4238" y="859"/>
                    </a:lnTo>
                    <a:cubicBezTo>
                      <a:pt x="4266" y="831"/>
                      <a:pt x="4295" y="831"/>
                      <a:pt x="4323" y="831"/>
                    </a:cubicBezTo>
                    <a:cubicBezTo>
                      <a:pt x="4351" y="831"/>
                      <a:pt x="4380" y="888"/>
                      <a:pt x="4380" y="916"/>
                    </a:cubicBezTo>
                    <a:lnTo>
                      <a:pt x="4352" y="990"/>
                    </a:lnTo>
                    <a:lnTo>
                      <a:pt x="4352" y="990"/>
                    </a:lnTo>
                    <a:cubicBezTo>
                      <a:pt x="4502" y="1093"/>
                      <a:pt x="4645" y="1202"/>
                      <a:pt x="4778" y="1314"/>
                    </a:cubicBezTo>
                    <a:cubicBezTo>
                      <a:pt x="4798" y="1328"/>
                      <a:pt x="4818" y="1333"/>
                      <a:pt x="4836" y="1333"/>
                    </a:cubicBezTo>
                    <a:cubicBezTo>
                      <a:pt x="4895" y="1333"/>
                      <a:pt x="4935" y="1273"/>
                      <a:pt x="4892" y="1229"/>
                    </a:cubicBezTo>
                    <a:cubicBezTo>
                      <a:pt x="4067" y="518"/>
                      <a:pt x="3043" y="92"/>
                      <a:pt x="1963" y="6"/>
                    </a:cubicBezTo>
                    <a:cubicBezTo>
                      <a:pt x="1901" y="2"/>
                      <a:pt x="1839" y="0"/>
                      <a:pt x="17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40"/>
              <p:cNvSpPr/>
              <p:nvPr/>
            </p:nvSpPr>
            <p:spPr>
              <a:xfrm>
                <a:off x="4822250" y="4137325"/>
                <a:ext cx="94375" cy="212350"/>
              </a:xfrm>
              <a:custGeom>
                <a:avLst/>
                <a:gdLst/>
                <a:ahLst/>
                <a:cxnLst/>
                <a:rect l="l" t="t" r="r" b="b"/>
                <a:pathLst>
                  <a:path w="3775" h="8494" extrusionOk="0">
                    <a:moveTo>
                      <a:pt x="3069" y="3723"/>
                    </a:moveTo>
                    <a:cubicBezTo>
                      <a:pt x="3167" y="3723"/>
                      <a:pt x="3265" y="3730"/>
                      <a:pt x="3362" y="3743"/>
                    </a:cubicBezTo>
                    <a:lnTo>
                      <a:pt x="3362" y="3743"/>
                    </a:lnTo>
                    <a:cubicBezTo>
                      <a:pt x="3417" y="4131"/>
                      <a:pt x="3224" y="4504"/>
                      <a:pt x="2913" y="4711"/>
                    </a:cubicBezTo>
                    <a:cubicBezTo>
                      <a:pt x="2724" y="4805"/>
                      <a:pt x="2516" y="4860"/>
                      <a:pt x="2305" y="4860"/>
                    </a:cubicBezTo>
                    <a:cubicBezTo>
                      <a:pt x="2261" y="4860"/>
                      <a:pt x="2217" y="4858"/>
                      <a:pt x="2173" y="4853"/>
                    </a:cubicBezTo>
                    <a:cubicBezTo>
                      <a:pt x="2145" y="4856"/>
                      <a:pt x="2116" y="4859"/>
                      <a:pt x="2088" y="4862"/>
                    </a:cubicBezTo>
                    <a:lnTo>
                      <a:pt x="2088" y="4862"/>
                    </a:lnTo>
                    <a:cubicBezTo>
                      <a:pt x="2084" y="4675"/>
                      <a:pt x="2057" y="4468"/>
                      <a:pt x="2031" y="4284"/>
                    </a:cubicBezTo>
                    <a:cubicBezTo>
                      <a:pt x="2031" y="4199"/>
                      <a:pt x="2031" y="4114"/>
                      <a:pt x="2088" y="4029"/>
                    </a:cubicBezTo>
                    <a:cubicBezTo>
                      <a:pt x="2117" y="3943"/>
                      <a:pt x="2173" y="3886"/>
                      <a:pt x="2259" y="3858"/>
                    </a:cubicBezTo>
                    <a:cubicBezTo>
                      <a:pt x="2429" y="3773"/>
                      <a:pt x="2600" y="3744"/>
                      <a:pt x="2771" y="3744"/>
                    </a:cubicBezTo>
                    <a:cubicBezTo>
                      <a:pt x="2870" y="3730"/>
                      <a:pt x="2970" y="3723"/>
                      <a:pt x="3069" y="3723"/>
                    </a:cubicBezTo>
                    <a:close/>
                    <a:moveTo>
                      <a:pt x="3541" y="5877"/>
                    </a:moveTo>
                    <a:lnTo>
                      <a:pt x="3541" y="5877"/>
                    </a:lnTo>
                    <a:cubicBezTo>
                      <a:pt x="3606" y="6204"/>
                      <a:pt x="3501" y="6540"/>
                      <a:pt x="3254" y="6787"/>
                    </a:cubicBezTo>
                    <a:cubicBezTo>
                      <a:pt x="3236" y="6797"/>
                      <a:pt x="3217" y="6807"/>
                      <a:pt x="3199" y="6817"/>
                    </a:cubicBezTo>
                    <a:lnTo>
                      <a:pt x="3199" y="6817"/>
                    </a:lnTo>
                    <a:cubicBezTo>
                      <a:pt x="3169" y="6821"/>
                      <a:pt x="3152" y="6831"/>
                      <a:pt x="3144" y="6844"/>
                    </a:cubicBezTo>
                    <a:lnTo>
                      <a:pt x="3144" y="6844"/>
                    </a:lnTo>
                    <a:cubicBezTo>
                      <a:pt x="2981" y="6920"/>
                      <a:pt x="2814" y="6958"/>
                      <a:pt x="2628" y="6958"/>
                    </a:cubicBezTo>
                    <a:cubicBezTo>
                      <a:pt x="2576" y="6963"/>
                      <a:pt x="2524" y="6968"/>
                      <a:pt x="2473" y="6972"/>
                    </a:cubicBezTo>
                    <a:lnTo>
                      <a:pt x="2473" y="6972"/>
                    </a:lnTo>
                    <a:cubicBezTo>
                      <a:pt x="2514" y="6699"/>
                      <a:pt x="2365" y="6370"/>
                      <a:pt x="2600" y="6161"/>
                    </a:cubicBezTo>
                    <a:cubicBezTo>
                      <a:pt x="2714" y="6076"/>
                      <a:pt x="2828" y="6019"/>
                      <a:pt x="2970" y="5991"/>
                    </a:cubicBezTo>
                    <a:cubicBezTo>
                      <a:pt x="3169" y="5934"/>
                      <a:pt x="3339" y="5905"/>
                      <a:pt x="3538" y="5877"/>
                    </a:cubicBezTo>
                    <a:cubicBezTo>
                      <a:pt x="3539" y="5877"/>
                      <a:pt x="3540" y="5877"/>
                      <a:pt x="3541" y="5877"/>
                    </a:cubicBezTo>
                    <a:close/>
                    <a:moveTo>
                      <a:pt x="3608" y="7658"/>
                    </a:moveTo>
                    <a:cubicBezTo>
                      <a:pt x="3627" y="7859"/>
                      <a:pt x="3520" y="8054"/>
                      <a:pt x="3368" y="8180"/>
                    </a:cubicBezTo>
                    <a:cubicBezTo>
                      <a:pt x="3215" y="8292"/>
                      <a:pt x="3048" y="8342"/>
                      <a:pt x="2877" y="8351"/>
                    </a:cubicBezTo>
                    <a:lnTo>
                      <a:pt x="2877" y="8351"/>
                    </a:lnTo>
                    <a:cubicBezTo>
                      <a:pt x="2853" y="8158"/>
                      <a:pt x="2846" y="7914"/>
                      <a:pt x="3027" y="7811"/>
                    </a:cubicBezTo>
                    <a:cubicBezTo>
                      <a:pt x="3112" y="7725"/>
                      <a:pt x="3226" y="7697"/>
                      <a:pt x="3339" y="7697"/>
                    </a:cubicBezTo>
                    <a:cubicBezTo>
                      <a:pt x="3429" y="7697"/>
                      <a:pt x="3518" y="7679"/>
                      <a:pt x="3608" y="7658"/>
                    </a:cubicBezTo>
                    <a:close/>
                    <a:moveTo>
                      <a:pt x="2389" y="1"/>
                    </a:moveTo>
                    <a:cubicBezTo>
                      <a:pt x="2341" y="1"/>
                      <a:pt x="2300" y="67"/>
                      <a:pt x="2344" y="133"/>
                    </a:cubicBezTo>
                    <a:cubicBezTo>
                      <a:pt x="2771" y="474"/>
                      <a:pt x="3055" y="929"/>
                      <a:pt x="3197" y="1469"/>
                    </a:cubicBezTo>
                    <a:cubicBezTo>
                      <a:pt x="3198" y="1479"/>
                      <a:pt x="3200" y="1488"/>
                      <a:pt x="3201" y="1498"/>
                    </a:cubicBezTo>
                    <a:lnTo>
                      <a:pt x="3201" y="1498"/>
                    </a:lnTo>
                    <a:cubicBezTo>
                      <a:pt x="3277" y="1501"/>
                      <a:pt x="3281" y="1623"/>
                      <a:pt x="3212" y="1638"/>
                    </a:cubicBezTo>
                    <a:lnTo>
                      <a:pt x="3212" y="1638"/>
                    </a:lnTo>
                    <a:cubicBezTo>
                      <a:pt x="3210" y="1591"/>
                      <a:pt x="3206" y="1544"/>
                      <a:pt x="3201" y="1498"/>
                    </a:cubicBezTo>
                    <a:lnTo>
                      <a:pt x="3201" y="1498"/>
                    </a:lnTo>
                    <a:cubicBezTo>
                      <a:pt x="3199" y="1498"/>
                      <a:pt x="3198" y="1498"/>
                      <a:pt x="3197" y="1498"/>
                    </a:cubicBezTo>
                    <a:lnTo>
                      <a:pt x="2486" y="1469"/>
                    </a:lnTo>
                    <a:cubicBezTo>
                      <a:pt x="2437" y="1462"/>
                      <a:pt x="2387" y="1459"/>
                      <a:pt x="2337" y="1459"/>
                    </a:cubicBezTo>
                    <a:cubicBezTo>
                      <a:pt x="2189" y="1459"/>
                      <a:pt x="2046" y="1491"/>
                      <a:pt x="1918" y="1555"/>
                    </a:cubicBezTo>
                    <a:cubicBezTo>
                      <a:pt x="1775" y="1697"/>
                      <a:pt x="1718" y="1867"/>
                      <a:pt x="1718" y="2038"/>
                    </a:cubicBezTo>
                    <a:lnTo>
                      <a:pt x="1718" y="2706"/>
                    </a:lnTo>
                    <a:lnTo>
                      <a:pt x="1718" y="2706"/>
                    </a:lnTo>
                    <a:cubicBezTo>
                      <a:pt x="1653" y="2703"/>
                      <a:pt x="1587" y="2698"/>
                      <a:pt x="1519" y="2692"/>
                    </a:cubicBezTo>
                    <a:cubicBezTo>
                      <a:pt x="1263" y="2692"/>
                      <a:pt x="1036" y="2635"/>
                      <a:pt x="809" y="2521"/>
                    </a:cubicBezTo>
                    <a:cubicBezTo>
                      <a:pt x="581" y="2351"/>
                      <a:pt x="439" y="2095"/>
                      <a:pt x="410" y="1839"/>
                    </a:cubicBezTo>
                    <a:cubicBezTo>
                      <a:pt x="354" y="1526"/>
                      <a:pt x="297" y="1213"/>
                      <a:pt x="268" y="900"/>
                    </a:cubicBezTo>
                    <a:cubicBezTo>
                      <a:pt x="268" y="858"/>
                      <a:pt x="233" y="837"/>
                      <a:pt x="197" y="837"/>
                    </a:cubicBezTo>
                    <a:cubicBezTo>
                      <a:pt x="162" y="837"/>
                      <a:pt x="126" y="858"/>
                      <a:pt x="126" y="900"/>
                    </a:cubicBezTo>
                    <a:cubicBezTo>
                      <a:pt x="154" y="1156"/>
                      <a:pt x="183" y="1441"/>
                      <a:pt x="240" y="1697"/>
                    </a:cubicBezTo>
                    <a:cubicBezTo>
                      <a:pt x="240" y="1953"/>
                      <a:pt x="325" y="2180"/>
                      <a:pt x="467" y="2379"/>
                    </a:cubicBezTo>
                    <a:cubicBezTo>
                      <a:pt x="723" y="2749"/>
                      <a:pt x="1207" y="2806"/>
                      <a:pt x="1633" y="2834"/>
                    </a:cubicBezTo>
                    <a:cubicBezTo>
                      <a:pt x="1775" y="2848"/>
                      <a:pt x="1918" y="2856"/>
                      <a:pt x="2060" y="2856"/>
                    </a:cubicBezTo>
                    <a:cubicBezTo>
                      <a:pt x="2202" y="2856"/>
                      <a:pt x="2344" y="2848"/>
                      <a:pt x="2486" y="2834"/>
                    </a:cubicBezTo>
                    <a:cubicBezTo>
                      <a:pt x="2512" y="2834"/>
                      <a:pt x="2537" y="2833"/>
                      <a:pt x="2562" y="2830"/>
                    </a:cubicBezTo>
                    <a:lnTo>
                      <a:pt x="2562" y="2830"/>
                    </a:lnTo>
                    <a:cubicBezTo>
                      <a:pt x="2913" y="2956"/>
                      <a:pt x="3189" y="3240"/>
                      <a:pt x="3327" y="3597"/>
                    </a:cubicBezTo>
                    <a:lnTo>
                      <a:pt x="3327" y="3597"/>
                    </a:lnTo>
                    <a:cubicBezTo>
                      <a:pt x="3227" y="3586"/>
                      <a:pt x="3127" y="3581"/>
                      <a:pt x="3027" y="3581"/>
                    </a:cubicBezTo>
                    <a:cubicBezTo>
                      <a:pt x="2913" y="3581"/>
                      <a:pt x="2799" y="3588"/>
                      <a:pt x="2685" y="3602"/>
                    </a:cubicBezTo>
                    <a:cubicBezTo>
                      <a:pt x="2515" y="3602"/>
                      <a:pt x="2316" y="3659"/>
                      <a:pt x="2145" y="3773"/>
                    </a:cubicBezTo>
                    <a:cubicBezTo>
                      <a:pt x="2003" y="3858"/>
                      <a:pt x="1889" y="4029"/>
                      <a:pt x="1889" y="4228"/>
                    </a:cubicBezTo>
                    <a:cubicBezTo>
                      <a:pt x="1889" y="4415"/>
                      <a:pt x="1914" y="4654"/>
                      <a:pt x="1941" y="4871"/>
                    </a:cubicBezTo>
                    <a:lnTo>
                      <a:pt x="1941" y="4871"/>
                    </a:lnTo>
                    <a:cubicBezTo>
                      <a:pt x="1891" y="4873"/>
                      <a:pt x="1840" y="4875"/>
                      <a:pt x="1790" y="4875"/>
                    </a:cubicBezTo>
                    <a:cubicBezTo>
                      <a:pt x="1662" y="4875"/>
                      <a:pt x="1534" y="4867"/>
                      <a:pt x="1406" y="4853"/>
                    </a:cubicBezTo>
                    <a:cubicBezTo>
                      <a:pt x="894" y="4853"/>
                      <a:pt x="439" y="4569"/>
                      <a:pt x="154" y="4142"/>
                    </a:cubicBezTo>
                    <a:cubicBezTo>
                      <a:pt x="146" y="4117"/>
                      <a:pt x="128" y="4107"/>
                      <a:pt x="108" y="4107"/>
                    </a:cubicBezTo>
                    <a:cubicBezTo>
                      <a:pt x="60" y="4107"/>
                      <a:pt x="1" y="4167"/>
                      <a:pt x="41" y="4228"/>
                    </a:cubicBezTo>
                    <a:cubicBezTo>
                      <a:pt x="377" y="4859"/>
                      <a:pt x="1103" y="5007"/>
                      <a:pt x="1792" y="5007"/>
                    </a:cubicBezTo>
                    <a:cubicBezTo>
                      <a:pt x="2034" y="5007"/>
                      <a:pt x="2272" y="4989"/>
                      <a:pt x="2486" y="4967"/>
                    </a:cubicBezTo>
                    <a:cubicBezTo>
                      <a:pt x="2511" y="4965"/>
                      <a:pt x="2536" y="4962"/>
                      <a:pt x="2560" y="4959"/>
                    </a:cubicBezTo>
                    <a:lnTo>
                      <a:pt x="2560" y="4959"/>
                    </a:lnTo>
                    <a:cubicBezTo>
                      <a:pt x="2565" y="4974"/>
                      <a:pt x="2578" y="4988"/>
                      <a:pt x="2600" y="4995"/>
                    </a:cubicBezTo>
                    <a:cubicBezTo>
                      <a:pt x="2998" y="5052"/>
                      <a:pt x="3311" y="5280"/>
                      <a:pt x="3453" y="5621"/>
                    </a:cubicBezTo>
                    <a:cubicBezTo>
                      <a:pt x="3477" y="5668"/>
                      <a:pt x="3496" y="5715"/>
                      <a:pt x="3512" y="5763"/>
                    </a:cubicBezTo>
                    <a:lnTo>
                      <a:pt x="3512" y="5763"/>
                    </a:lnTo>
                    <a:cubicBezTo>
                      <a:pt x="3321" y="5766"/>
                      <a:pt x="3131" y="5794"/>
                      <a:pt x="2941" y="5848"/>
                    </a:cubicBezTo>
                    <a:cubicBezTo>
                      <a:pt x="2799" y="5877"/>
                      <a:pt x="2628" y="5962"/>
                      <a:pt x="2515" y="6076"/>
                    </a:cubicBezTo>
                    <a:cubicBezTo>
                      <a:pt x="2401" y="6161"/>
                      <a:pt x="2344" y="6332"/>
                      <a:pt x="2344" y="6474"/>
                    </a:cubicBezTo>
                    <a:cubicBezTo>
                      <a:pt x="2371" y="6633"/>
                      <a:pt x="2372" y="6817"/>
                      <a:pt x="2350" y="6979"/>
                    </a:cubicBezTo>
                    <a:lnTo>
                      <a:pt x="2350" y="6979"/>
                    </a:lnTo>
                    <a:cubicBezTo>
                      <a:pt x="2201" y="6986"/>
                      <a:pt x="2059" y="6986"/>
                      <a:pt x="1918" y="6986"/>
                    </a:cubicBezTo>
                    <a:cubicBezTo>
                      <a:pt x="1463" y="6986"/>
                      <a:pt x="1064" y="6730"/>
                      <a:pt x="865" y="6332"/>
                    </a:cubicBezTo>
                    <a:cubicBezTo>
                      <a:pt x="857" y="6306"/>
                      <a:pt x="840" y="6296"/>
                      <a:pt x="822" y="6296"/>
                    </a:cubicBezTo>
                    <a:cubicBezTo>
                      <a:pt x="781" y="6296"/>
                      <a:pt x="732" y="6349"/>
                      <a:pt x="752" y="6389"/>
                    </a:cubicBezTo>
                    <a:cubicBezTo>
                      <a:pt x="999" y="6967"/>
                      <a:pt x="1606" y="7125"/>
                      <a:pt x="2192" y="7125"/>
                    </a:cubicBezTo>
                    <a:cubicBezTo>
                      <a:pt x="2414" y="7125"/>
                      <a:pt x="2633" y="7102"/>
                      <a:pt x="2828" y="7071"/>
                    </a:cubicBezTo>
                    <a:cubicBezTo>
                      <a:pt x="2977" y="7060"/>
                      <a:pt x="3118" y="7011"/>
                      <a:pt x="3242" y="6936"/>
                    </a:cubicBezTo>
                    <a:lnTo>
                      <a:pt x="3242" y="6936"/>
                    </a:lnTo>
                    <a:cubicBezTo>
                      <a:pt x="3325" y="6978"/>
                      <a:pt x="3428" y="7133"/>
                      <a:pt x="3482" y="7213"/>
                    </a:cubicBezTo>
                    <a:cubicBezTo>
                      <a:pt x="3531" y="7311"/>
                      <a:pt x="3558" y="7410"/>
                      <a:pt x="3583" y="7526"/>
                    </a:cubicBezTo>
                    <a:lnTo>
                      <a:pt x="3583" y="7526"/>
                    </a:lnTo>
                    <a:cubicBezTo>
                      <a:pt x="3365" y="7597"/>
                      <a:pt x="3092" y="7543"/>
                      <a:pt x="2913" y="7697"/>
                    </a:cubicBezTo>
                    <a:cubicBezTo>
                      <a:pt x="2755" y="7881"/>
                      <a:pt x="2695" y="8113"/>
                      <a:pt x="2731" y="8350"/>
                    </a:cubicBezTo>
                    <a:lnTo>
                      <a:pt x="2731" y="8350"/>
                    </a:lnTo>
                    <a:cubicBezTo>
                      <a:pt x="2470" y="8331"/>
                      <a:pt x="2205" y="8231"/>
                      <a:pt x="1974" y="8123"/>
                    </a:cubicBezTo>
                    <a:cubicBezTo>
                      <a:pt x="1965" y="8120"/>
                      <a:pt x="1956" y="8119"/>
                      <a:pt x="1947" y="8119"/>
                    </a:cubicBezTo>
                    <a:cubicBezTo>
                      <a:pt x="1872" y="8119"/>
                      <a:pt x="1813" y="8212"/>
                      <a:pt x="1889" y="8237"/>
                    </a:cubicBezTo>
                    <a:cubicBezTo>
                      <a:pt x="2157" y="8356"/>
                      <a:pt x="2472" y="8467"/>
                      <a:pt x="2776" y="8481"/>
                    </a:cubicBezTo>
                    <a:lnTo>
                      <a:pt x="2776" y="8481"/>
                    </a:lnTo>
                    <a:cubicBezTo>
                      <a:pt x="2789" y="8489"/>
                      <a:pt x="2806" y="8493"/>
                      <a:pt x="2828" y="8493"/>
                    </a:cubicBezTo>
                    <a:cubicBezTo>
                      <a:pt x="2837" y="8493"/>
                      <a:pt x="2847" y="8490"/>
                      <a:pt x="2856" y="8483"/>
                    </a:cubicBezTo>
                    <a:lnTo>
                      <a:pt x="2856" y="8483"/>
                    </a:lnTo>
                    <a:cubicBezTo>
                      <a:pt x="3105" y="8479"/>
                      <a:pt x="3343" y="8405"/>
                      <a:pt x="3538" y="8209"/>
                    </a:cubicBezTo>
                    <a:cubicBezTo>
                      <a:pt x="3708" y="8015"/>
                      <a:pt x="3775" y="7779"/>
                      <a:pt x="3737" y="7556"/>
                    </a:cubicBezTo>
                    <a:lnTo>
                      <a:pt x="3737" y="7556"/>
                    </a:lnTo>
                    <a:cubicBezTo>
                      <a:pt x="3737" y="7555"/>
                      <a:pt x="3737" y="7555"/>
                      <a:pt x="3737" y="7555"/>
                    </a:cubicBezTo>
                    <a:cubicBezTo>
                      <a:pt x="3737" y="7552"/>
                      <a:pt x="3737" y="7549"/>
                      <a:pt x="3736" y="7546"/>
                    </a:cubicBezTo>
                    <a:lnTo>
                      <a:pt x="3736" y="7546"/>
                    </a:lnTo>
                    <a:cubicBezTo>
                      <a:pt x="3730" y="7511"/>
                      <a:pt x="3721" y="7476"/>
                      <a:pt x="3709" y="7441"/>
                    </a:cubicBezTo>
                    <a:cubicBezTo>
                      <a:pt x="3681" y="7299"/>
                      <a:pt x="3595" y="7157"/>
                      <a:pt x="3510" y="7014"/>
                    </a:cubicBezTo>
                    <a:cubicBezTo>
                      <a:pt x="3457" y="6961"/>
                      <a:pt x="3414" y="6897"/>
                      <a:pt x="3355" y="6856"/>
                    </a:cubicBezTo>
                    <a:lnTo>
                      <a:pt x="3355" y="6856"/>
                    </a:lnTo>
                    <a:cubicBezTo>
                      <a:pt x="3484" y="6752"/>
                      <a:pt x="3586" y="6619"/>
                      <a:pt x="3652" y="6474"/>
                    </a:cubicBezTo>
                    <a:cubicBezTo>
                      <a:pt x="3737" y="6133"/>
                      <a:pt x="3709" y="5763"/>
                      <a:pt x="3538" y="5479"/>
                    </a:cubicBezTo>
                    <a:cubicBezTo>
                      <a:pt x="3366" y="5184"/>
                      <a:pt x="3109" y="4995"/>
                      <a:pt x="2804" y="4894"/>
                    </a:cubicBezTo>
                    <a:lnTo>
                      <a:pt x="2804" y="4894"/>
                    </a:lnTo>
                    <a:cubicBezTo>
                      <a:pt x="3355" y="4678"/>
                      <a:pt x="3666" y="4034"/>
                      <a:pt x="3425" y="3431"/>
                    </a:cubicBezTo>
                    <a:cubicBezTo>
                      <a:pt x="3267" y="3139"/>
                      <a:pt x="3038" y="2918"/>
                      <a:pt x="2753" y="2782"/>
                    </a:cubicBezTo>
                    <a:lnTo>
                      <a:pt x="2753" y="2782"/>
                    </a:lnTo>
                    <a:cubicBezTo>
                      <a:pt x="2692" y="2806"/>
                      <a:pt x="2628" y="2823"/>
                      <a:pt x="2562" y="2830"/>
                    </a:cubicBezTo>
                    <a:lnTo>
                      <a:pt x="2562" y="2830"/>
                    </a:lnTo>
                    <a:cubicBezTo>
                      <a:pt x="2537" y="2821"/>
                      <a:pt x="2512" y="2813"/>
                      <a:pt x="2486" y="2806"/>
                    </a:cubicBezTo>
                    <a:cubicBezTo>
                      <a:pt x="2419" y="2783"/>
                      <a:pt x="2422" y="2708"/>
                      <a:pt x="2468" y="2691"/>
                    </a:cubicBezTo>
                    <a:lnTo>
                      <a:pt x="2468" y="2691"/>
                    </a:lnTo>
                    <a:cubicBezTo>
                      <a:pt x="2455" y="2692"/>
                      <a:pt x="2442" y="2692"/>
                      <a:pt x="2429" y="2692"/>
                    </a:cubicBezTo>
                    <a:cubicBezTo>
                      <a:pt x="2273" y="2706"/>
                      <a:pt x="2124" y="2713"/>
                      <a:pt x="1974" y="2713"/>
                    </a:cubicBezTo>
                    <a:cubicBezTo>
                      <a:pt x="1937" y="2713"/>
                      <a:pt x="1899" y="2713"/>
                      <a:pt x="1861" y="2712"/>
                    </a:cubicBezTo>
                    <a:lnTo>
                      <a:pt x="1861" y="2712"/>
                    </a:lnTo>
                    <a:lnTo>
                      <a:pt x="1861" y="2749"/>
                    </a:lnTo>
                    <a:cubicBezTo>
                      <a:pt x="1861" y="2792"/>
                      <a:pt x="1832" y="2813"/>
                      <a:pt x="1800" y="2813"/>
                    </a:cubicBezTo>
                    <a:cubicBezTo>
                      <a:pt x="1768" y="2813"/>
                      <a:pt x="1733" y="2792"/>
                      <a:pt x="1718" y="2749"/>
                    </a:cubicBezTo>
                    <a:lnTo>
                      <a:pt x="1718" y="2706"/>
                    </a:lnTo>
                    <a:lnTo>
                      <a:pt x="1718" y="2706"/>
                    </a:lnTo>
                    <a:cubicBezTo>
                      <a:pt x="1766" y="2709"/>
                      <a:pt x="1814" y="2711"/>
                      <a:pt x="1861" y="2712"/>
                    </a:cubicBezTo>
                    <a:lnTo>
                      <a:pt x="1861" y="2712"/>
                    </a:lnTo>
                    <a:lnTo>
                      <a:pt x="1861" y="2123"/>
                    </a:lnTo>
                    <a:cubicBezTo>
                      <a:pt x="1861" y="1896"/>
                      <a:pt x="1861" y="1754"/>
                      <a:pt x="2003" y="1668"/>
                    </a:cubicBezTo>
                    <a:cubicBezTo>
                      <a:pt x="2128" y="1627"/>
                      <a:pt x="2268" y="1600"/>
                      <a:pt x="2401" y="1600"/>
                    </a:cubicBezTo>
                    <a:cubicBezTo>
                      <a:pt x="2450" y="1600"/>
                      <a:pt x="2497" y="1604"/>
                      <a:pt x="2543" y="1611"/>
                    </a:cubicBezTo>
                    <a:lnTo>
                      <a:pt x="3197" y="1640"/>
                    </a:lnTo>
                    <a:cubicBezTo>
                      <a:pt x="3202" y="1640"/>
                      <a:pt x="3207" y="1639"/>
                      <a:pt x="3212" y="1638"/>
                    </a:cubicBezTo>
                    <a:lnTo>
                      <a:pt x="3212" y="1638"/>
                    </a:lnTo>
                    <a:cubicBezTo>
                      <a:pt x="3221" y="1819"/>
                      <a:pt x="3205" y="2008"/>
                      <a:pt x="3140" y="2180"/>
                    </a:cubicBezTo>
                    <a:cubicBezTo>
                      <a:pt x="3083" y="2322"/>
                      <a:pt x="2998" y="2436"/>
                      <a:pt x="2913" y="2550"/>
                    </a:cubicBezTo>
                    <a:cubicBezTo>
                      <a:pt x="2791" y="2623"/>
                      <a:pt x="2648" y="2675"/>
                      <a:pt x="2502" y="2689"/>
                    </a:cubicBezTo>
                    <a:lnTo>
                      <a:pt x="2502" y="2689"/>
                    </a:lnTo>
                    <a:cubicBezTo>
                      <a:pt x="2497" y="2688"/>
                      <a:pt x="2493" y="2687"/>
                      <a:pt x="2489" y="2687"/>
                    </a:cubicBezTo>
                    <a:cubicBezTo>
                      <a:pt x="2481" y="2687"/>
                      <a:pt x="2474" y="2689"/>
                      <a:pt x="2468" y="2691"/>
                    </a:cubicBezTo>
                    <a:lnTo>
                      <a:pt x="2468" y="2691"/>
                    </a:lnTo>
                    <a:cubicBezTo>
                      <a:pt x="2480" y="2690"/>
                      <a:pt x="2491" y="2690"/>
                      <a:pt x="2502" y="2689"/>
                    </a:cubicBezTo>
                    <a:lnTo>
                      <a:pt x="2502" y="2689"/>
                    </a:lnTo>
                    <a:cubicBezTo>
                      <a:pt x="2506" y="2689"/>
                      <a:pt x="2510" y="2691"/>
                      <a:pt x="2515" y="2692"/>
                    </a:cubicBezTo>
                    <a:cubicBezTo>
                      <a:pt x="2598" y="2716"/>
                      <a:pt x="2677" y="2746"/>
                      <a:pt x="2753" y="2782"/>
                    </a:cubicBezTo>
                    <a:lnTo>
                      <a:pt x="2753" y="2782"/>
                    </a:lnTo>
                    <a:cubicBezTo>
                      <a:pt x="2869" y="2735"/>
                      <a:pt x="2972" y="2661"/>
                      <a:pt x="3055" y="2578"/>
                    </a:cubicBezTo>
                    <a:cubicBezTo>
                      <a:pt x="3339" y="2209"/>
                      <a:pt x="3425" y="1782"/>
                      <a:pt x="3311" y="1355"/>
                    </a:cubicBezTo>
                    <a:cubicBezTo>
                      <a:pt x="3169" y="815"/>
                      <a:pt x="2856" y="360"/>
                      <a:pt x="2429" y="19"/>
                    </a:cubicBezTo>
                    <a:cubicBezTo>
                      <a:pt x="2417" y="6"/>
                      <a:pt x="2402" y="1"/>
                      <a:pt x="23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9" name="Google Shape;579;p40"/>
            <p:cNvGrpSpPr/>
            <p:nvPr/>
          </p:nvGrpSpPr>
          <p:grpSpPr>
            <a:xfrm>
              <a:off x="6979680" y="1502581"/>
              <a:ext cx="410346" cy="1623474"/>
              <a:chOff x="6979680" y="1502581"/>
              <a:chExt cx="410346" cy="1623474"/>
            </a:xfrm>
          </p:grpSpPr>
          <p:sp>
            <p:nvSpPr>
              <p:cNvPr id="580" name="Google Shape;580;p40"/>
              <p:cNvSpPr/>
              <p:nvPr/>
            </p:nvSpPr>
            <p:spPr>
              <a:xfrm>
                <a:off x="6979680" y="1503054"/>
                <a:ext cx="404568" cy="1623001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48032" extrusionOk="0">
                    <a:moveTo>
                      <a:pt x="4721" y="3694"/>
                    </a:moveTo>
                    <a:cubicBezTo>
                      <a:pt x="4721" y="3695"/>
                      <a:pt x="4721" y="3697"/>
                      <a:pt x="4721" y="3698"/>
                    </a:cubicBezTo>
                    <a:cubicBezTo>
                      <a:pt x="4721" y="3697"/>
                      <a:pt x="4721" y="3695"/>
                      <a:pt x="4721" y="3694"/>
                    </a:cubicBezTo>
                    <a:close/>
                    <a:moveTo>
                      <a:pt x="6202" y="0"/>
                    </a:moveTo>
                    <a:cubicBezTo>
                      <a:pt x="6192" y="0"/>
                      <a:pt x="6182" y="1"/>
                      <a:pt x="6172" y="2"/>
                    </a:cubicBezTo>
                    <a:cubicBezTo>
                      <a:pt x="6001" y="30"/>
                      <a:pt x="5859" y="115"/>
                      <a:pt x="5745" y="257"/>
                    </a:cubicBezTo>
                    <a:cubicBezTo>
                      <a:pt x="5140" y="923"/>
                      <a:pt x="4778" y="1745"/>
                      <a:pt x="4690" y="2613"/>
                    </a:cubicBezTo>
                    <a:lnTo>
                      <a:pt x="4690" y="2613"/>
                    </a:lnTo>
                    <a:cubicBezTo>
                      <a:pt x="4682" y="2058"/>
                      <a:pt x="4622" y="1522"/>
                      <a:pt x="4238" y="1338"/>
                    </a:cubicBezTo>
                    <a:cubicBezTo>
                      <a:pt x="4159" y="1300"/>
                      <a:pt x="4082" y="1283"/>
                      <a:pt x="4009" y="1283"/>
                    </a:cubicBezTo>
                    <a:cubicBezTo>
                      <a:pt x="3527" y="1283"/>
                      <a:pt x="3178" y="2022"/>
                      <a:pt x="3129" y="2589"/>
                    </a:cubicBezTo>
                    <a:cubicBezTo>
                      <a:pt x="2589" y="7537"/>
                      <a:pt x="3612" y="12514"/>
                      <a:pt x="4408" y="17433"/>
                    </a:cubicBezTo>
                    <a:cubicBezTo>
                      <a:pt x="5205" y="22353"/>
                      <a:pt x="5745" y="27500"/>
                      <a:pt x="4295" y="32249"/>
                    </a:cubicBezTo>
                    <a:cubicBezTo>
                      <a:pt x="3840" y="33671"/>
                      <a:pt x="3299" y="35036"/>
                      <a:pt x="2617" y="36344"/>
                    </a:cubicBezTo>
                    <a:cubicBezTo>
                      <a:pt x="1963" y="37709"/>
                      <a:pt x="1252" y="39074"/>
                      <a:pt x="484" y="40382"/>
                    </a:cubicBezTo>
                    <a:cubicBezTo>
                      <a:pt x="228" y="40751"/>
                      <a:pt x="58" y="41178"/>
                      <a:pt x="1" y="41633"/>
                    </a:cubicBezTo>
                    <a:cubicBezTo>
                      <a:pt x="1" y="42003"/>
                      <a:pt x="86" y="42344"/>
                      <a:pt x="257" y="42657"/>
                    </a:cubicBezTo>
                    <a:cubicBezTo>
                      <a:pt x="1081" y="44761"/>
                      <a:pt x="2930" y="46638"/>
                      <a:pt x="4693" y="48031"/>
                    </a:cubicBezTo>
                    <a:cubicBezTo>
                      <a:pt x="6826" y="44306"/>
                      <a:pt x="8788" y="40495"/>
                      <a:pt x="10096" y="36401"/>
                    </a:cubicBezTo>
                    <a:cubicBezTo>
                      <a:pt x="11375" y="32334"/>
                      <a:pt x="11973" y="27983"/>
                      <a:pt x="11319" y="23746"/>
                    </a:cubicBezTo>
                    <a:cubicBezTo>
                      <a:pt x="10807" y="20533"/>
                      <a:pt x="9612" y="17490"/>
                      <a:pt x="9015" y="14277"/>
                    </a:cubicBezTo>
                    <a:cubicBezTo>
                      <a:pt x="8418" y="11092"/>
                      <a:pt x="8503" y="7566"/>
                      <a:pt x="10352" y="4921"/>
                    </a:cubicBezTo>
                    <a:cubicBezTo>
                      <a:pt x="10835" y="4210"/>
                      <a:pt x="11432" y="3300"/>
                      <a:pt x="10892" y="2646"/>
                    </a:cubicBezTo>
                    <a:cubicBezTo>
                      <a:pt x="10727" y="2446"/>
                      <a:pt x="10484" y="2358"/>
                      <a:pt x="10226" y="2358"/>
                    </a:cubicBezTo>
                    <a:cubicBezTo>
                      <a:pt x="9860" y="2358"/>
                      <a:pt x="9464" y="2534"/>
                      <a:pt x="9214" y="2817"/>
                    </a:cubicBezTo>
                    <a:cubicBezTo>
                      <a:pt x="9058" y="2984"/>
                      <a:pt x="8940" y="3181"/>
                      <a:pt x="8848" y="3396"/>
                    </a:cubicBezTo>
                    <a:lnTo>
                      <a:pt x="8848" y="3396"/>
                    </a:lnTo>
                    <a:cubicBezTo>
                      <a:pt x="8929" y="2904"/>
                      <a:pt x="8996" y="2414"/>
                      <a:pt x="9186" y="1907"/>
                    </a:cubicBezTo>
                    <a:cubicBezTo>
                      <a:pt x="9356" y="1452"/>
                      <a:pt x="9470" y="826"/>
                      <a:pt x="9072" y="599"/>
                    </a:cubicBezTo>
                    <a:cubicBezTo>
                      <a:pt x="8955" y="532"/>
                      <a:pt x="8839" y="505"/>
                      <a:pt x="8722" y="505"/>
                    </a:cubicBezTo>
                    <a:cubicBezTo>
                      <a:pt x="8640" y="505"/>
                      <a:pt x="8557" y="518"/>
                      <a:pt x="8475" y="542"/>
                    </a:cubicBezTo>
                    <a:cubicBezTo>
                      <a:pt x="7821" y="712"/>
                      <a:pt x="7252" y="1224"/>
                      <a:pt x="6996" y="1878"/>
                    </a:cubicBezTo>
                    <a:cubicBezTo>
                      <a:pt x="6917" y="2072"/>
                      <a:pt x="6846" y="2271"/>
                      <a:pt x="6785" y="2473"/>
                    </a:cubicBezTo>
                    <a:lnTo>
                      <a:pt x="6785" y="2473"/>
                    </a:lnTo>
                    <a:cubicBezTo>
                      <a:pt x="6797" y="1909"/>
                      <a:pt x="6742" y="1329"/>
                      <a:pt x="6712" y="798"/>
                    </a:cubicBezTo>
                    <a:cubicBezTo>
                      <a:pt x="6684" y="439"/>
                      <a:pt x="6523" y="0"/>
                      <a:pt x="6202" y="0"/>
                    </a:cubicBezTo>
                    <a:close/>
                  </a:path>
                </a:pathLst>
              </a:custGeom>
              <a:solidFill>
                <a:srgbClr val="9F68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40"/>
              <p:cNvSpPr/>
              <p:nvPr/>
            </p:nvSpPr>
            <p:spPr>
              <a:xfrm>
                <a:off x="7077705" y="1502581"/>
                <a:ext cx="274544" cy="221798"/>
              </a:xfrm>
              <a:custGeom>
                <a:avLst/>
                <a:gdLst/>
                <a:ahLst/>
                <a:cxnLst/>
                <a:rect l="l" t="t" r="r" b="b"/>
                <a:pathLst>
                  <a:path w="8125" h="6564" extrusionOk="0">
                    <a:moveTo>
                      <a:pt x="3660" y="322"/>
                    </a:moveTo>
                    <a:cubicBezTo>
                      <a:pt x="3635" y="322"/>
                      <a:pt x="3612" y="340"/>
                      <a:pt x="3612" y="385"/>
                    </a:cubicBezTo>
                    <a:cubicBezTo>
                      <a:pt x="3555" y="670"/>
                      <a:pt x="3384" y="954"/>
                      <a:pt x="3128" y="1153"/>
                    </a:cubicBezTo>
                    <a:cubicBezTo>
                      <a:pt x="3053" y="1207"/>
                      <a:pt x="2966" y="1232"/>
                      <a:pt x="2879" y="1232"/>
                    </a:cubicBezTo>
                    <a:cubicBezTo>
                      <a:pt x="2735" y="1232"/>
                      <a:pt x="2591" y="1163"/>
                      <a:pt x="2503" y="1039"/>
                    </a:cubicBezTo>
                    <a:cubicBezTo>
                      <a:pt x="2492" y="1029"/>
                      <a:pt x="2480" y="1022"/>
                      <a:pt x="2467" y="1019"/>
                    </a:cubicBezTo>
                    <a:lnTo>
                      <a:pt x="2467" y="1019"/>
                    </a:lnTo>
                    <a:cubicBezTo>
                      <a:pt x="2444" y="1059"/>
                      <a:pt x="2422" y="1099"/>
                      <a:pt x="2401" y="1140"/>
                    </a:cubicBezTo>
                    <a:lnTo>
                      <a:pt x="2401" y="1140"/>
                    </a:lnTo>
                    <a:cubicBezTo>
                      <a:pt x="2516" y="1282"/>
                      <a:pt x="2699" y="1365"/>
                      <a:pt x="2882" y="1365"/>
                    </a:cubicBezTo>
                    <a:cubicBezTo>
                      <a:pt x="2977" y="1365"/>
                      <a:pt x="3072" y="1343"/>
                      <a:pt x="3157" y="1295"/>
                    </a:cubicBezTo>
                    <a:cubicBezTo>
                      <a:pt x="3470" y="1068"/>
                      <a:pt x="3669" y="755"/>
                      <a:pt x="3726" y="414"/>
                    </a:cubicBezTo>
                    <a:cubicBezTo>
                      <a:pt x="3743" y="362"/>
                      <a:pt x="3698" y="322"/>
                      <a:pt x="3660" y="322"/>
                    </a:cubicBezTo>
                    <a:close/>
                    <a:moveTo>
                      <a:pt x="5801" y="683"/>
                    </a:moveTo>
                    <a:cubicBezTo>
                      <a:pt x="5906" y="683"/>
                      <a:pt x="6016" y="696"/>
                      <a:pt x="6129" y="723"/>
                    </a:cubicBezTo>
                    <a:lnTo>
                      <a:pt x="6129" y="723"/>
                    </a:lnTo>
                    <a:cubicBezTo>
                      <a:pt x="6006" y="1015"/>
                      <a:pt x="5795" y="1257"/>
                      <a:pt x="5517" y="1409"/>
                    </a:cubicBezTo>
                    <a:cubicBezTo>
                      <a:pt x="5441" y="1443"/>
                      <a:pt x="5359" y="1459"/>
                      <a:pt x="5278" y="1459"/>
                    </a:cubicBezTo>
                    <a:cubicBezTo>
                      <a:pt x="5087" y="1459"/>
                      <a:pt x="4897" y="1370"/>
                      <a:pt x="4778" y="1210"/>
                    </a:cubicBezTo>
                    <a:cubicBezTo>
                      <a:pt x="4770" y="1199"/>
                      <a:pt x="4762" y="1191"/>
                      <a:pt x="4753" y="1185"/>
                    </a:cubicBezTo>
                    <a:lnTo>
                      <a:pt x="4753" y="1185"/>
                    </a:lnTo>
                    <a:cubicBezTo>
                      <a:pt x="5033" y="886"/>
                      <a:pt x="5383" y="683"/>
                      <a:pt x="5801" y="683"/>
                    </a:cubicBezTo>
                    <a:close/>
                    <a:moveTo>
                      <a:pt x="7297" y="2462"/>
                    </a:moveTo>
                    <a:cubicBezTo>
                      <a:pt x="7531" y="2462"/>
                      <a:pt x="7760" y="2560"/>
                      <a:pt x="7915" y="2741"/>
                    </a:cubicBezTo>
                    <a:lnTo>
                      <a:pt x="7915" y="2741"/>
                    </a:lnTo>
                    <a:cubicBezTo>
                      <a:pt x="7746" y="2917"/>
                      <a:pt x="7511" y="3063"/>
                      <a:pt x="7252" y="3115"/>
                    </a:cubicBezTo>
                    <a:cubicBezTo>
                      <a:pt x="7233" y="3117"/>
                      <a:pt x="7215" y="3118"/>
                      <a:pt x="7196" y="3118"/>
                    </a:cubicBezTo>
                    <a:cubicBezTo>
                      <a:pt x="6960" y="3118"/>
                      <a:pt x="6740" y="2952"/>
                      <a:pt x="6740" y="2689"/>
                    </a:cubicBezTo>
                    <a:cubicBezTo>
                      <a:pt x="6740" y="2685"/>
                      <a:pt x="6740" y="2681"/>
                      <a:pt x="6739" y="2677"/>
                    </a:cubicBezTo>
                    <a:lnTo>
                      <a:pt x="6739" y="2677"/>
                    </a:lnTo>
                    <a:cubicBezTo>
                      <a:pt x="6758" y="2662"/>
                      <a:pt x="6777" y="2647"/>
                      <a:pt x="6797" y="2632"/>
                    </a:cubicBezTo>
                    <a:cubicBezTo>
                      <a:pt x="6946" y="2517"/>
                      <a:pt x="7123" y="2462"/>
                      <a:pt x="7297" y="2462"/>
                    </a:cubicBezTo>
                    <a:close/>
                    <a:moveTo>
                      <a:pt x="4383" y="3274"/>
                    </a:moveTo>
                    <a:cubicBezTo>
                      <a:pt x="4363" y="3274"/>
                      <a:pt x="4343" y="3294"/>
                      <a:pt x="4323" y="3314"/>
                    </a:cubicBezTo>
                    <a:cubicBezTo>
                      <a:pt x="4323" y="3371"/>
                      <a:pt x="4351" y="3400"/>
                      <a:pt x="4380" y="3400"/>
                    </a:cubicBezTo>
                    <a:lnTo>
                      <a:pt x="4806" y="3513"/>
                    </a:lnTo>
                    <a:cubicBezTo>
                      <a:pt x="4814" y="3522"/>
                      <a:pt x="4825" y="3525"/>
                      <a:pt x="4836" y="3525"/>
                    </a:cubicBezTo>
                    <a:cubicBezTo>
                      <a:pt x="4863" y="3525"/>
                      <a:pt x="4891" y="3505"/>
                      <a:pt x="4891" y="3485"/>
                    </a:cubicBezTo>
                    <a:cubicBezTo>
                      <a:pt x="4891" y="3428"/>
                      <a:pt x="4891" y="3400"/>
                      <a:pt x="4835" y="3400"/>
                    </a:cubicBezTo>
                    <a:lnTo>
                      <a:pt x="4408" y="3286"/>
                    </a:lnTo>
                    <a:cubicBezTo>
                      <a:pt x="4400" y="3277"/>
                      <a:pt x="4391" y="3274"/>
                      <a:pt x="4383" y="3274"/>
                    </a:cubicBezTo>
                    <a:close/>
                    <a:moveTo>
                      <a:pt x="2417" y="3378"/>
                    </a:moveTo>
                    <a:cubicBezTo>
                      <a:pt x="2410" y="3378"/>
                      <a:pt x="2403" y="3385"/>
                      <a:pt x="2389" y="3400"/>
                    </a:cubicBezTo>
                    <a:cubicBezTo>
                      <a:pt x="2389" y="3400"/>
                      <a:pt x="2361" y="3400"/>
                      <a:pt x="2361" y="3428"/>
                    </a:cubicBezTo>
                    <a:cubicBezTo>
                      <a:pt x="2361" y="3428"/>
                      <a:pt x="2361" y="3456"/>
                      <a:pt x="2361" y="3485"/>
                    </a:cubicBezTo>
                    <a:cubicBezTo>
                      <a:pt x="2361" y="3485"/>
                      <a:pt x="2389" y="3513"/>
                      <a:pt x="2417" y="3513"/>
                    </a:cubicBezTo>
                    <a:lnTo>
                      <a:pt x="2673" y="3627"/>
                    </a:lnTo>
                    <a:lnTo>
                      <a:pt x="2730" y="3627"/>
                    </a:lnTo>
                    <a:cubicBezTo>
                      <a:pt x="2759" y="3599"/>
                      <a:pt x="2787" y="3570"/>
                      <a:pt x="2759" y="3513"/>
                    </a:cubicBezTo>
                    <a:cubicBezTo>
                      <a:pt x="2759" y="3513"/>
                      <a:pt x="2730" y="3485"/>
                      <a:pt x="2730" y="3485"/>
                    </a:cubicBezTo>
                    <a:lnTo>
                      <a:pt x="2446" y="3400"/>
                    </a:lnTo>
                    <a:cubicBezTo>
                      <a:pt x="2432" y="3385"/>
                      <a:pt x="2425" y="3378"/>
                      <a:pt x="2417" y="3378"/>
                    </a:cubicBezTo>
                    <a:close/>
                    <a:moveTo>
                      <a:pt x="2608" y="3695"/>
                    </a:moveTo>
                    <a:cubicBezTo>
                      <a:pt x="2561" y="3695"/>
                      <a:pt x="2516" y="3702"/>
                      <a:pt x="2474" y="3712"/>
                    </a:cubicBezTo>
                    <a:cubicBezTo>
                      <a:pt x="2398" y="3738"/>
                      <a:pt x="2413" y="3831"/>
                      <a:pt x="2477" y="3831"/>
                    </a:cubicBezTo>
                    <a:cubicBezTo>
                      <a:pt x="2485" y="3831"/>
                      <a:pt x="2493" y="3829"/>
                      <a:pt x="2503" y="3826"/>
                    </a:cubicBezTo>
                    <a:lnTo>
                      <a:pt x="2503" y="3826"/>
                    </a:lnTo>
                    <a:lnTo>
                      <a:pt x="2474" y="3855"/>
                    </a:lnTo>
                    <a:lnTo>
                      <a:pt x="2702" y="3855"/>
                    </a:lnTo>
                    <a:lnTo>
                      <a:pt x="2730" y="3883"/>
                    </a:lnTo>
                    <a:cubicBezTo>
                      <a:pt x="2754" y="3895"/>
                      <a:pt x="2772" y="3902"/>
                      <a:pt x="2788" y="3902"/>
                    </a:cubicBezTo>
                    <a:cubicBezTo>
                      <a:pt x="2811" y="3902"/>
                      <a:pt x="2827" y="3888"/>
                      <a:pt x="2844" y="3855"/>
                    </a:cubicBezTo>
                    <a:cubicBezTo>
                      <a:pt x="2872" y="3826"/>
                      <a:pt x="2872" y="3798"/>
                      <a:pt x="2844" y="3769"/>
                    </a:cubicBezTo>
                    <a:cubicBezTo>
                      <a:pt x="2772" y="3715"/>
                      <a:pt x="2688" y="3695"/>
                      <a:pt x="2608" y="3695"/>
                    </a:cubicBezTo>
                    <a:close/>
                    <a:moveTo>
                      <a:pt x="4417" y="3594"/>
                    </a:moveTo>
                    <a:cubicBezTo>
                      <a:pt x="4363" y="3594"/>
                      <a:pt x="4304" y="3687"/>
                      <a:pt x="4380" y="3712"/>
                    </a:cubicBezTo>
                    <a:lnTo>
                      <a:pt x="4749" y="3940"/>
                    </a:lnTo>
                    <a:cubicBezTo>
                      <a:pt x="4758" y="3948"/>
                      <a:pt x="4768" y="3952"/>
                      <a:pt x="4779" y="3952"/>
                    </a:cubicBezTo>
                    <a:cubicBezTo>
                      <a:pt x="4806" y="3952"/>
                      <a:pt x="4835" y="3932"/>
                      <a:pt x="4835" y="3911"/>
                    </a:cubicBezTo>
                    <a:cubicBezTo>
                      <a:pt x="4863" y="3883"/>
                      <a:pt x="4863" y="3826"/>
                      <a:pt x="4835" y="3826"/>
                    </a:cubicBezTo>
                    <a:lnTo>
                      <a:pt x="4436" y="3599"/>
                    </a:lnTo>
                    <a:cubicBezTo>
                      <a:pt x="4430" y="3595"/>
                      <a:pt x="4424" y="3594"/>
                      <a:pt x="4417" y="3594"/>
                    </a:cubicBezTo>
                    <a:close/>
                    <a:moveTo>
                      <a:pt x="740" y="4110"/>
                    </a:moveTo>
                    <a:cubicBezTo>
                      <a:pt x="683" y="4110"/>
                      <a:pt x="654" y="4139"/>
                      <a:pt x="654" y="4167"/>
                    </a:cubicBezTo>
                    <a:cubicBezTo>
                      <a:pt x="654" y="4224"/>
                      <a:pt x="683" y="4253"/>
                      <a:pt x="740" y="4253"/>
                    </a:cubicBezTo>
                    <a:lnTo>
                      <a:pt x="996" y="4253"/>
                    </a:lnTo>
                    <a:cubicBezTo>
                      <a:pt x="1024" y="4253"/>
                      <a:pt x="1081" y="4224"/>
                      <a:pt x="1081" y="4167"/>
                    </a:cubicBezTo>
                    <a:cubicBezTo>
                      <a:pt x="1081" y="4139"/>
                      <a:pt x="1024" y="4110"/>
                      <a:pt x="996" y="4110"/>
                    </a:cubicBezTo>
                    <a:close/>
                    <a:moveTo>
                      <a:pt x="872" y="4364"/>
                    </a:moveTo>
                    <a:cubicBezTo>
                      <a:pt x="795" y="4364"/>
                      <a:pt x="725" y="4388"/>
                      <a:pt x="654" y="4423"/>
                    </a:cubicBezTo>
                    <a:cubicBezTo>
                      <a:pt x="598" y="4452"/>
                      <a:pt x="598" y="4480"/>
                      <a:pt x="626" y="4537"/>
                    </a:cubicBezTo>
                    <a:cubicBezTo>
                      <a:pt x="626" y="4551"/>
                      <a:pt x="640" y="4558"/>
                      <a:pt x="658" y="4558"/>
                    </a:cubicBezTo>
                    <a:cubicBezTo>
                      <a:pt x="676" y="4558"/>
                      <a:pt x="697" y="4551"/>
                      <a:pt x="711" y="4537"/>
                    </a:cubicBezTo>
                    <a:lnTo>
                      <a:pt x="740" y="4509"/>
                    </a:lnTo>
                    <a:lnTo>
                      <a:pt x="996" y="4509"/>
                    </a:lnTo>
                    <a:cubicBezTo>
                      <a:pt x="1024" y="4509"/>
                      <a:pt x="1053" y="4509"/>
                      <a:pt x="1081" y="4480"/>
                    </a:cubicBezTo>
                    <a:cubicBezTo>
                      <a:pt x="1081" y="4423"/>
                      <a:pt x="1053" y="4395"/>
                      <a:pt x="1024" y="4395"/>
                    </a:cubicBezTo>
                    <a:cubicBezTo>
                      <a:pt x="970" y="4373"/>
                      <a:pt x="920" y="4364"/>
                      <a:pt x="872" y="4364"/>
                    </a:cubicBezTo>
                    <a:close/>
                    <a:moveTo>
                      <a:pt x="6342" y="4480"/>
                    </a:moveTo>
                    <a:cubicBezTo>
                      <a:pt x="6342" y="4509"/>
                      <a:pt x="6342" y="4509"/>
                      <a:pt x="6342" y="4537"/>
                    </a:cubicBezTo>
                    <a:cubicBezTo>
                      <a:pt x="6342" y="4537"/>
                      <a:pt x="6342" y="4549"/>
                      <a:pt x="6342" y="4565"/>
                    </a:cubicBezTo>
                    <a:cubicBezTo>
                      <a:pt x="6399" y="4651"/>
                      <a:pt x="6484" y="4764"/>
                      <a:pt x="6541" y="4850"/>
                    </a:cubicBezTo>
                    <a:lnTo>
                      <a:pt x="6655" y="4850"/>
                    </a:lnTo>
                    <a:cubicBezTo>
                      <a:pt x="6655" y="4821"/>
                      <a:pt x="6655" y="4821"/>
                      <a:pt x="6683" y="4793"/>
                    </a:cubicBezTo>
                    <a:cubicBezTo>
                      <a:pt x="6655" y="4764"/>
                      <a:pt x="6655" y="4764"/>
                      <a:pt x="6655" y="4736"/>
                    </a:cubicBezTo>
                    <a:lnTo>
                      <a:pt x="6427" y="4480"/>
                    </a:lnTo>
                    <a:close/>
                    <a:moveTo>
                      <a:pt x="6125" y="4658"/>
                    </a:moveTo>
                    <a:cubicBezTo>
                      <a:pt x="6114" y="4658"/>
                      <a:pt x="6100" y="4665"/>
                      <a:pt x="6086" y="4679"/>
                    </a:cubicBezTo>
                    <a:cubicBezTo>
                      <a:pt x="6086" y="4679"/>
                      <a:pt x="6057" y="4679"/>
                      <a:pt x="6057" y="4708"/>
                    </a:cubicBezTo>
                    <a:cubicBezTo>
                      <a:pt x="6057" y="4708"/>
                      <a:pt x="6057" y="4736"/>
                      <a:pt x="6057" y="4764"/>
                    </a:cubicBezTo>
                    <a:cubicBezTo>
                      <a:pt x="6057" y="4764"/>
                      <a:pt x="6057" y="4793"/>
                      <a:pt x="6086" y="4793"/>
                    </a:cubicBezTo>
                    <a:lnTo>
                      <a:pt x="6313" y="4964"/>
                    </a:lnTo>
                    <a:lnTo>
                      <a:pt x="6342" y="4964"/>
                    </a:lnTo>
                    <a:cubicBezTo>
                      <a:pt x="6370" y="4964"/>
                      <a:pt x="6399" y="4935"/>
                      <a:pt x="6399" y="4935"/>
                    </a:cubicBezTo>
                    <a:cubicBezTo>
                      <a:pt x="6399" y="4907"/>
                      <a:pt x="6399" y="4878"/>
                      <a:pt x="6399" y="4878"/>
                    </a:cubicBezTo>
                    <a:cubicBezTo>
                      <a:pt x="6399" y="4850"/>
                      <a:pt x="6370" y="4850"/>
                      <a:pt x="6370" y="4821"/>
                    </a:cubicBezTo>
                    <a:lnTo>
                      <a:pt x="6143" y="4679"/>
                    </a:lnTo>
                    <a:cubicBezTo>
                      <a:pt x="6143" y="4665"/>
                      <a:pt x="6136" y="4658"/>
                      <a:pt x="6125" y="4658"/>
                    </a:cubicBezTo>
                    <a:close/>
                    <a:moveTo>
                      <a:pt x="5842" y="539"/>
                    </a:moveTo>
                    <a:cubicBezTo>
                      <a:pt x="4992" y="539"/>
                      <a:pt x="4342" y="1315"/>
                      <a:pt x="4067" y="2091"/>
                    </a:cubicBezTo>
                    <a:cubicBezTo>
                      <a:pt x="3669" y="3314"/>
                      <a:pt x="3470" y="4594"/>
                      <a:pt x="3498" y="5902"/>
                    </a:cubicBezTo>
                    <a:cubicBezTo>
                      <a:pt x="3512" y="5930"/>
                      <a:pt x="3541" y="5945"/>
                      <a:pt x="3569" y="5945"/>
                    </a:cubicBezTo>
                    <a:cubicBezTo>
                      <a:pt x="3598" y="5945"/>
                      <a:pt x="3626" y="5930"/>
                      <a:pt x="3640" y="5902"/>
                    </a:cubicBezTo>
                    <a:cubicBezTo>
                      <a:pt x="3640" y="4764"/>
                      <a:pt x="3782" y="3655"/>
                      <a:pt x="4038" y="2546"/>
                    </a:cubicBezTo>
                    <a:cubicBezTo>
                      <a:pt x="4155" y="2118"/>
                      <a:pt x="4367" y="1642"/>
                      <a:pt x="4671" y="1279"/>
                    </a:cubicBezTo>
                    <a:lnTo>
                      <a:pt x="4671" y="1279"/>
                    </a:lnTo>
                    <a:cubicBezTo>
                      <a:pt x="4794" y="1494"/>
                      <a:pt x="5013" y="1612"/>
                      <a:pt x="5240" y="1612"/>
                    </a:cubicBezTo>
                    <a:cubicBezTo>
                      <a:pt x="5333" y="1612"/>
                      <a:pt x="5427" y="1592"/>
                      <a:pt x="5517" y="1551"/>
                    </a:cubicBezTo>
                    <a:cubicBezTo>
                      <a:pt x="5887" y="1381"/>
                      <a:pt x="6171" y="1068"/>
                      <a:pt x="6285" y="670"/>
                    </a:cubicBezTo>
                    <a:cubicBezTo>
                      <a:pt x="6324" y="630"/>
                      <a:pt x="6268" y="577"/>
                      <a:pt x="6220" y="577"/>
                    </a:cubicBezTo>
                    <a:cubicBezTo>
                      <a:pt x="6211" y="577"/>
                      <a:pt x="6202" y="579"/>
                      <a:pt x="6194" y="583"/>
                    </a:cubicBezTo>
                    <a:lnTo>
                      <a:pt x="6194" y="583"/>
                    </a:lnTo>
                    <a:cubicBezTo>
                      <a:pt x="6073" y="553"/>
                      <a:pt x="5956" y="539"/>
                      <a:pt x="5842" y="539"/>
                    </a:cubicBezTo>
                    <a:close/>
                    <a:moveTo>
                      <a:pt x="3245" y="0"/>
                    </a:moveTo>
                    <a:cubicBezTo>
                      <a:pt x="3235" y="0"/>
                      <a:pt x="3225" y="5"/>
                      <a:pt x="3214" y="16"/>
                    </a:cubicBezTo>
                    <a:lnTo>
                      <a:pt x="3185" y="16"/>
                    </a:lnTo>
                    <a:cubicBezTo>
                      <a:pt x="2417" y="613"/>
                      <a:pt x="1934" y="1494"/>
                      <a:pt x="1820" y="2461"/>
                    </a:cubicBezTo>
                    <a:cubicBezTo>
                      <a:pt x="1650" y="3684"/>
                      <a:pt x="1763" y="4964"/>
                      <a:pt x="1792" y="6215"/>
                    </a:cubicBezTo>
                    <a:cubicBezTo>
                      <a:pt x="1806" y="6257"/>
                      <a:pt x="1842" y="6279"/>
                      <a:pt x="1874" y="6279"/>
                    </a:cubicBezTo>
                    <a:cubicBezTo>
                      <a:pt x="1906" y="6279"/>
                      <a:pt x="1934" y="6257"/>
                      <a:pt x="1934" y="6215"/>
                    </a:cubicBezTo>
                    <a:cubicBezTo>
                      <a:pt x="1877" y="5077"/>
                      <a:pt x="1877" y="3940"/>
                      <a:pt x="1934" y="2802"/>
                    </a:cubicBezTo>
                    <a:cubicBezTo>
                      <a:pt x="1998" y="2224"/>
                      <a:pt x="2135" y="1646"/>
                      <a:pt x="2401" y="1140"/>
                    </a:cubicBezTo>
                    <a:lnTo>
                      <a:pt x="2401" y="1140"/>
                    </a:lnTo>
                    <a:cubicBezTo>
                      <a:pt x="2397" y="1135"/>
                      <a:pt x="2393" y="1130"/>
                      <a:pt x="2389" y="1125"/>
                    </a:cubicBezTo>
                    <a:cubicBezTo>
                      <a:pt x="2348" y="1063"/>
                      <a:pt x="2396" y="1016"/>
                      <a:pt x="2447" y="1016"/>
                    </a:cubicBezTo>
                    <a:cubicBezTo>
                      <a:pt x="2454" y="1016"/>
                      <a:pt x="2461" y="1017"/>
                      <a:pt x="2467" y="1019"/>
                    </a:cubicBezTo>
                    <a:lnTo>
                      <a:pt x="2467" y="1019"/>
                    </a:lnTo>
                    <a:cubicBezTo>
                      <a:pt x="2665" y="678"/>
                      <a:pt x="2927" y="373"/>
                      <a:pt x="3271" y="129"/>
                    </a:cubicBezTo>
                    <a:cubicBezTo>
                      <a:pt x="3317" y="83"/>
                      <a:pt x="3288" y="0"/>
                      <a:pt x="3245" y="0"/>
                    </a:cubicBezTo>
                    <a:close/>
                    <a:moveTo>
                      <a:pt x="1072" y="1205"/>
                    </a:moveTo>
                    <a:cubicBezTo>
                      <a:pt x="1065" y="1205"/>
                      <a:pt x="1059" y="1207"/>
                      <a:pt x="1053" y="1210"/>
                    </a:cubicBezTo>
                    <a:cubicBezTo>
                      <a:pt x="285" y="1551"/>
                      <a:pt x="171" y="2461"/>
                      <a:pt x="86" y="3200"/>
                    </a:cubicBezTo>
                    <a:cubicBezTo>
                      <a:pt x="0" y="4224"/>
                      <a:pt x="0" y="5276"/>
                      <a:pt x="86" y="6300"/>
                    </a:cubicBezTo>
                    <a:cubicBezTo>
                      <a:pt x="86" y="6343"/>
                      <a:pt x="128" y="6364"/>
                      <a:pt x="167" y="6364"/>
                    </a:cubicBezTo>
                    <a:cubicBezTo>
                      <a:pt x="207" y="6364"/>
                      <a:pt x="242" y="6343"/>
                      <a:pt x="228" y="6300"/>
                    </a:cubicBezTo>
                    <a:cubicBezTo>
                      <a:pt x="143" y="5419"/>
                      <a:pt x="143" y="4509"/>
                      <a:pt x="199" y="3599"/>
                    </a:cubicBezTo>
                    <a:cubicBezTo>
                      <a:pt x="217" y="3354"/>
                      <a:pt x="232" y="3081"/>
                      <a:pt x="267" y="2808"/>
                    </a:cubicBezTo>
                    <a:lnTo>
                      <a:pt x="267" y="2808"/>
                    </a:lnTo>
                    <a:cubicBezTo>
                      <a:pt x="355" y="2854"/>
                      <a:pt x="448" y="2875"/>
                      <a:pt x="538" y="2875"/>
                    </a:cubicBezTo>
                    <a:cubicBezTo>
                      <a:pt x="766" y="2875"/>
                      <a:pt x="980" y="2739"/>
                      <a:pt x="1081" y="2518"/>
                    </a:cubicBezTo>
                    <a:cubicBezTo>
                      <a:pt x="1166" y="2376"/>
                      <a:pt x="1223" y="2177"/>
                      <a:pt x="1252" y="2006"/>
                    </a:cubicBezTo>
                    <a:cubicBezTo>
                      <a:pt x="1280" y="1807"/>
                      <a:pt x="1308" y="1580"/>
                      <a:pt x="1308" y="1352"/>
                    </a:cubicBezTo>
                    <a:cubicBezTo>
                      <a:pt x="1308" y="1309"/>
                      <a:pt x="1273" y="1288"/>
                      <a:pt x="1237" y="1288"/>
                    </a:cubicBezTo>
                    <a:cubicBezTo>
                      <a:pt x="1202" y="1288"/>
                      <a:pt x="1166" y="1309"/>
                      <a:pt x="1166" y="1352"/>
                    </a:cubicBezTo>
                    <a:cubicBezTo>
                      <a:pt x="1166" y="1551"/>
                      <a:pt x="1138" y="1722"/>
                      <a:pt x="1109" y="1921"/>
                    </a:cubicBezTo>
                    <a:cubicBezTo>
                      <a:pt x="1109" y="2091"/>
                      <a:pt x="1053" y="2234"/>
                      <a:pt x="996" y="2376"/>
                    </a:cubicBezTo>
                    <a:cubicBezTo>
                      <a:pt x="939" y="2518"/>
                      <a:pt x="853" y="2632"/>
                      <a:pt x="711" y="2717"/>
                    </a:cubicBezTo>
                    <a:cubicBezTo>
                      <a:pt x="654" y="2745"/>
                      <a:pt x="583" y="2760"/>
                      <a:pt x="512" y="2760"/>
                    </a:cubicBezTo>
                    <a:cubicBezTo>
                      <a:pt x="441" y="2760"/>
                      <a:pt x="370" y="2745"/>
                      <a:pt x="313" y="2717"/>
                    </a:cubicBezTo>
                    <a:cubicBezTo>
                      <a:pt x="303" y="2707"/>
                      <a:pt x="293" y="2703"/>
                      <a:pt x="283" y="2702"/>
                    </a:cubicBezTo>
                    <a:lnTo>
                      <a:pt x="283" y="2702"/>
                    </a:lnTo>
                    <a:cubicBezTo>
                      <a:pt x="372" y="2122"/>
                      <a:pt x="571" y="1565"/>
                      <a:pt x="1109" y="1324"/>
                    </a:cubicBezTo>
                    <a:cubicBezTo>
                      <a:pt x="1185" y="1298"/>
                      <a:pt x="1126" y="1205"/>
                      <a:pt x="1072" y="1205"/>
                    </a:cubicBezTo>
                    <a:close/>
                    <a:moveTo>
                      <a:pt x="7314" y="2312"/>
                    </a:moveTo>
                    <a:cubicBezTo>
                      <a:pt x="7237" y="2312"/>
                      <a:pt x="7158" y="2324"/>
                      <a:pt x="7081" y="2347"/>
                    </a:cubicBezTo>
                    <a:cubicBezTo>
                      <a:pt x="6626" y="2518"/>
                      <a:pt x="6228" y="2831"/>
                      <a:pt x="6000" y="3257"/>
                    </a:cubicBezTo>
                    <a:cubicBezTo>
                      <a:pt x="5346" y="4224"/>
                      <a:pt x="4948" y="5333"/>
                      <a:pt x="4806" y="6499"/>
                    </a:cubicBezTo>
                    <a:cubicBezTo>
                      <a:pt x="4806" y="6542"/>
                      <a:pt x="4835" y="6563"/>
                      <a:pt x="4867" y="6563"/>
                    </a:cubicBezTo>
                    <a:cubicBezTo>
                      <a:pt x="4899" y="6563"/>
                      <a:pt x="4934" y="6542"/>
                      <a:pt x="4948" y="6499"/>
                    </a:cubicBezTo>
                    <a:cubicBezTo>
                      <a:pt x="5062" y="5504"/>
                      <a:pt x="5375" y="4537"/>
                      <a:pt x="5887" y="3684"/>
                    </a:cubicBezTo>
                    <a:cubicBezTo>
                      <a:pt x="6076" y="3330"/>
                      <a:pt x="6323" y="3035"/>
                      <a:pt x="6613" y="2782"/>
                    </a:cubicBezTo>
                    <a:lnTo>
                      <a:pt x="6613" y="2782"/>
                    </a:lnTo>
                    <a:cubicBezTo>
                      <a:pt x="6679" y="3051"/>
                      <a:pt x="6914" y="3257"/>
                      <a:pt x="7195" y="3257"/>
                    </a:cubicBezTo>
                    <a:cubicBezTo>
                      <a:pt x="7512" y="3204"/>
                      <a:pt x="7805" y="3053"/>
                      <a:pt x="8028" y="2826"/>
                    </a:cubicBezTo>
                    <a:lnTo>
                      <a:pt x="8028" y="2826"/>
                    </a:lnTo>
                    <a:cubicBezTo>
                      <a:pt x="8078" y="2823"/>
                      <a:pt x="8124" y="2784"/>
                      <a:pt x="8105" y="2745"/>
                    </a:cubicBezTo>
                    <a:lnTo>
                      <a:pt x="8093" y="2745"/>
                    </a:lnTo>
                    <a:cubicBezTo>
                      <a:pt x="8103" y="2708"/>
                      <a:pt x="8068" y="2670"/>
                      <a:pt x="8021" y="2670"/>
                    </a:cubicBezTo>
                    <a:lnTo>
                      <a:pt x="8021" y="2670"/>
                    </a:lnTo>
                    <a:cubicBezTo>
                      <a:pt x="7841" y="2445"/>
                      <a:pt x="7581" y="2312"/>
                      <a:pt x="7314" y="23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40"/>
              <p:cNvSpPr/>
              <p:nvPr/>
            </p:nvSpPr>
            <p:spPr>
              <a:xfrm>
                <a:off x="7183400" y="2480294"/>
                <a:ext cx="67952" cy="41798"/>
              </a:xfrm>
              <a:custGeom>
                <a:avLst/>
                <a:gdLst/>
                <a:ahLst/>
                <a:cxnLst/>
                <a:rect l="l" t="t" r="r" b="b"/>
                <a:pathLst>
                  <a:path w="2011" h="1237" extrusionOk="0">
                    <a:moveTo>
                      <a:pt x="512" y="1"/>
                    </a:moveTo>
                    <a:cubicBezTo>
                      <a:pt x="427" y="1"/>
                      <a:pt x="427" y="143"/>
                      <a:pt x="512" y="143"/>
                    </a:cubicBezTo>
                    <a:cubicBezTo>
                      <a:pt x="967" y="171"/>
                      <a:pt x="1394" y="285"/>
                      <a:pt x="1792" y="484"/>
                    </a:cubicBezTo>
                    <a:cubicBezTo>
                      <a:pt x="1798" y="487"/>
                      <a:pt x="1805" y="489"/>
                      <a:pt x="1811" y="489"/>
                    </a:cubicBezTo>
                    <a:cubicBezTo>
                      <a:pt x="1865" y="489"/>
                      <a:pt x="1925" y="396"/>
                      <a:pt x="1849" y="370"/>
                    </a:cubicBezTo>
                    <a:cubicBezTo>
                      <a:pt x="1422" y="143"/>
                      <a:pt x="996" y="29"/>
                      <a:pt x="512" y="1"/>
                    </a:cubicBezTo>
                    <a:close/>
                    <a:moveTo>
                      <a:pt x="367" y="699"/>
                    </a:moveTo>
                    <a:cubicBezTo>
                      <a:pt x="274" y="699"/>
                      <a:pt x="180" y="703"/>
                      <a:pt x="86" y="712"/>
                    </a:cubicBezTo>
                    <a:cubicBezTo>
                      <a:pt x="0" y="712"/>
                      <a:pt x="0" y="825"/>
                      <a:pt x="86" y="825"/>
                    </a:cubicBezTo>
                    <a:cubicBezTo>
                      <a:pt x="138" y="823"/>
                      <a:pt x="191" y="822"/>
                      <a:pt x="243" y="822"/>
                    </a:cubicBezTo>
                    <a:cubicBezTo>
                      <a:pt x="816" y="822"/>
                      <a:pt x="1382" y="963"/>
                      <a:pt x="1877" y="1223"/>
                    </a:cubicBezTo>
                    <a:cubicBezTo>
                      <a:pt x="1891" y="1233"/>
                      <a:pt x="1904" y="1237"/>
                      <a:pt x="1916" y="1237"/>
                    </a:cubicBezTo>
                    <a:cubicBezTo>
                      <a:pt x="1978" y="1237"/>
                      <a:pt x="2010" y="1133"/>
                      <a:pt x="1963" y="1110"/>
                    </a:cubicBezTo>
                    <a:cubicBezTo>
                      <a:pt x="1452" y="842"/>
                      <a:pt x="920" y="699"/>
                      <a:pt x="367" y="6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40"/>
              <p:cNvSpPr/>
              <p:nvPr/>
            </p:nvSpPr>
            <p:spPr>
              <a:xfrm>
                <a:off x="7307714" y="2093534"/>
                <a:ext cx="82312" cy="599604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7745" extrusionOk="0">
                    <a:moveTo>
                      <a:pt x="77" y="0"/>
                    </a:moveTo>
                    <a:cubicBezTo>
                      <a:pt x="39" y="0"/>
                      <a:pt x="0" y="36"/>
                      <a:pt x="18" y="72"/>
                    </a:cubicBezTo>
                    <a:cubicBezTo>
                      <a:pt x="2122" y="5702"/>
                      <a:pt x="2435" y="11845"/>
                      <a:pt x="871" y="17646"/>
                    </a:cubicBezTo>
                    <a:cubicBezTo>
                      <a:pt x="871" y="17701"/>
                      <a:pt x="919" y="17745"/>
                      <a:pt x="961" y="17745"/>
                    </a:cubicBezTo>
                    <a:cubicBezTo>
                      <a:pt x="983" y="17745"/>
                      <a:pt x="1004" y="17733"/>
                      <a:pt x="1013" y="17703"/>
                    </a:cubicBezTo>
                    <a:cubicBezTo>
                      <a:pt x="2208" y="13181"/>
                      <a:pt x="2293" y="8461"/>
                      <a:pt x="1298" y="3911"/>
                    </a:cubicBezTo>
                    <a:cubicBezTo>
                      <a:pt x="1013" y="2603"/>
                      <a:pt x="615" y="1323"/>
                      <a:pt x="132" y="44"/>
                    </a:cubicBezTo>
                    <a:cubicBezTo>
                      <a:pt x="121" y="12"/>
                      <a:pt x="99" y="0"/>
                      <a:pt x="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4" name="Google Shape;584;p40"/>
            <p:cNvSpPr/>
            <p:nvPr/>
          </p:nvSpPr>
          <p:spPr>
            <a:xfrm>
              <a:off x="6957582" y="2848504"/>
              <a:ext cx="267178" cy="310767"/>
            </a:xfrm>
            <a:custGeom>
              <a:avLst/>
              <a:gdLst/>
              <a:ahLst/>
              <a:cxnLst/>
              <a:rect l="l" t="t" r="r" b="b"/>
              <a:pathLst>
                <a:path w="7907" h="9197" extrusionOk="0">
                  <a:moveTo>
                    <a:pt x="89" y="0"/>
                  </a:moveTo>
                  <a:cubicBezTo>
                    <a:pt x="49" y="0"/>
                    <a:pt x="1" y="31"/>
                    <a:pt x="1" y="80"/>
                  </a:cubicBezTo>
                  <a:lnTo>
                    <a:pt x="29" y="80"/>
                  </a:lnTo>
                  <a:cubicBezTo>
                    <a:pt x="626" y="3265"/>
                    <a:pt x="2446" y="6109"/>
                    <a:pt x="5062" y="8014"/>
                  </a:cubicBezTo>
                  <a:cubicBezTo>
                    <a:pt x="5517" y="8355"/>
                    <a:pt x="5972" y="8640"/>
                    <a:pt x="6456" y="8896"/>
                  </a:cubicBezTo>
                  <a:cubicBezTo>
                    <a:pt x="6679" y="9017"/>
                    <a:pt x="6989" y="9197"/>
                    <a:pt x="7262" y="9197"/>
                  </a:cubicBezTo>
                  <a:cubicBezTo>
                    <a:pt x="7372" y="9197"/>
                    <a:pt x="7475" y="9168"/>
                    <a:pt x="7565" y="9095"/>
                  </a:cubicBezTo>
                  <a:cubicBezTo>
                    <a:pt x="7906" y="8839"/>
                    <a:pt x="7764" y="8327"/>
                    <a:pt x="7593" y="8043"/>
                  </a:cubicBezTo>
                  <a:cubicBezTo>
                    <a:pt x="7281" y="7417"/>
                    <a:pt x="6882" y="6820"/>
                    <a:pt x="6427" y="6308"/>
                  </a:cubicBezTo>
                  <a:cubicBezTo>
                    <a:pt x="6413" y="6286"/>
                    <a:pt x="6395" y="6277"/>
                    <a:pt x="6376" y="6277"/>
                  </a:cubicBezTo>
                  <a:cubicBezTo>
                    <a:pt x="6323" y="6277"/>
                    <a:pt x="6271" y="6351"/>
                    <a:pt x="6314" y="6393"/>
                  </a:cubicBezTo>
                  <a:cubicBezTo>
                    <a:pt x="6826" y="6933"/>
                    <a:pt x="7252" y="7559"/>
                    <a:pt x="7565" y="8270"/>
                  </a:cubicBezTo>
                  <a:cubicBezTo>
                    <a:pt x="7622" y="8384"/>
                    <a:pt x="7622" y="8554"/>
                    <a:pt x="7622" y="8697"/>
                  </a:cubicBezTo>
                  <a:cubicBezTo>
                    <a:pt x="7606" y="8948"/>
                    <a:pt x="7451" y="9026"/>
                    <a:pt x="7268" y="9026"/>
                  </a:cubicBezTo>
                  <a:cubicBezTo>
                    <a:pt x="7120" y="9026"/>
                    <a:pt x="6953" y="8975"/>
                    <a:pt x="6826" y="8924"/>
                  </a:cubicBezTo>
                  <a:cubicBezTo>
                    <a:pt x="6541" y="8810"/>
                    <a:pt x="6314" y="8668"/>
                    <a:pt x="6058" y="8498"/>
                  </a:cubicBezTo>
                  <a:cubicBezTo>
                    <a:pt x="5034" y="7900"/>
                    <a:pt x="4124" y="7161"/>
                    <a:pt x="3328" y="6308"/>
                  </a:cubicBezTo>
                  <a:cubicBezTo>
                    <a:pt x="1707" y="4573"/>
                    <a:pt x="598" y="2384"/>
                    <a:pt x="143" y="52"/>
                  </a:cubicBezTo>
                  <a:cubicBezTo>
                    <a:pt x="143" y="16"/>
                    <a:pt x="118" y="0"/>
                    <a:pt x="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0"/>
            <p:cNvSpPr/>
            <p:nvPr/>
          </p:nvSpPr>
          <p:spPr>
            <a:xfrm>
              <a:off x="7855416" y="3291018"/>
              <a:ext cx="47576" cy="37000"/>
            </a:xfrm>
            <a:custGeom>
              <a:avLst/>
              <a:gdLst/>
              <a:ahLst/>
              <a:cxnLst/>
              <a:rect l="l" t="t" r="r" b="b"/>
              <a:pathLst>
                <a:path w="1408" h="1095" extrusionOk="0">
                  <a:moveTo>
                    <a:pt x="72" y="1"/>
                  </a:moveTo>
                  <a:cubicBezTo>
                    <a:pt x="29" y="1"/>
                    <a:pt x="0" y="42"/>
                    <a:pt x="46" y="65"/>
                  </a:cubicBezTo>
                  <a:lnTo>
                    <a:pt x="1326" y="1089"/>
                  </a:lnTo>
                  <a:cubicBezTo>
                    <a:pt x="1334" y="1093"/>
                    <a:pt x="1341" y="1095"/>
                    <a:pt x="1348" y="1095"/>
                  </a:cubicBezTo>
                  <a:cubicBezTo>
                    <a:pt x="1390" y="1095"/>
                    <a:pt x="1407" y="1028"/>
                    <a:pt x="1383" y="1004"/>
                  </a:cubicBezTo>
                  <a:lnTo>
                    <a:pt x="103" y="8"/>
                  </a:lnTo>
                  <a:cubicBezTo>
                    <a:pt x="92" y="3"/>
                    <a:pt x="82" y="1"/>
                    <a:pt x="72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0"/>
            <p:cNvSpPr/>
            <p:nvPr/>
          </p:nvSpPr>
          <p:spPr>
            <a:xfrm>
              <a:off x="7836020" y="3232426"/>
              <a:ext cx="102316" cy="99512"/>
            </a:xfrm>
            <a:custGeom>
              <a:avLst/>
              <a:gdLst/>
              <a:ahLst/>
              <a:cxnLst/>
              <a:rect l="l" t="t" r="r" b="b"/>
              <a:pathLst>
                <a:path w="3028" h="2945" extrusionOk="0">
                  <a:moveTo>
                    <a:pt x="62" y="0"/>
                  </a:moveTo>
                  <a:cubicBezTo>
                    <a:pt x="34" y="0"/>
                    <a:pt x="0" y="46"/>
                    <a:pt x="23" y="93"/>
                  </a:cubicBezTo>
                  <a:cubicBezTo>
                    <a:pt x="962" y="1060"/>
                    <a:pt x="1929" y="2027"/>
                    <a:pt x="2924" y="2937"/>
                  </a:cubicBezTo>
                  <a:cubicBezTo>
                    <a:pt x="2934" y="2942"/>
                    <a:pt x="2945" y="2944"/>
                    <a:pt x="2954" y="2944"/>
                  </a:cubicBezTo>
                  <a:cubicBezTo>
                    <a:pt x="2998" y="2944"/>
                    <a:pt x="3027" y="2898"/>
                    <a:pt x="2981" y="2851"/>
                  </a:cubicBezTo>
                  <a:cubicBezTo>
                    <a:pt x="1985" y="1970"/>
                    <a:pt x="1019" y="1003"/>
                    <a:pt x="80" y="8"/>
                  </a:cubicBezTo>
                  <a:cubicBezTo>
                    <a:pt x="75" y="2"/>
                    <a:pt x="69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0"/>
            <p:cNvSpPr/>
            <p:nvPr/>
          </p:nvSpPr>
          <p:spPr>
            <a:xfrm>
              <a:off x="8191518" y="3891000"/>
              <a:ext cx="205173" cy="266299"/>
            </a:xfrm>
            <a:custGeom>
              <a:avLst/>
              <a:gdLst/>
              <a:ahLst/>
              <a:cxnLst/>
              <a:rect l="l" t="t" r="r" b="b"/>
              <a:pathLst>
                <a:path w="6072" h="7881" extrusionOk="0">
                  <a:moveTo>
                    <a:pt x="62" y="0"/>
                  </a:moveTo>
                  <a:cubicBezTo>
                    <a:pt x="34" y="0"/>
                    <a:pt x="1" y="42"/>
                    <a:pt x="24" y="65"/>
                  </a:cubicBezTo>
                  <a:lnTo>
                    <a:pt x="24" y="93"/>
                  </a:lnTo>
                  <a:cubicBezTo>
                    <a:pt x="2242" y="2482"/>
                    <a:pt x="4232" y="5098"/>
                    <a:pt x="5995" y="7857"/>
                  </a:cubicBezTo>
                  <a:cubicBezTo>
                    <a:pt x="6004" y="7874"/>
                    <a:pt x="6016" y="7881"/>
                    <a:pt x="6027" y="7881"/>
                  </a:cubicBezTo>
                  <a:cubicBezTo>
                    <a:pt x="6051" y="7881"/>
                    <a:pt x="6072" y="7848"/>
                    <a:pt x="6052" y="7828"/>
                  </a:cubicBezTo>
                  <a:cubicBezTo>
                    <a:pt x="4318" y="5041"/>
                    <a:pt x="2299" y="2425"/>
                    <a:pt x="81" y="8"/>
                  </a:cubicBezTo>
                  <a:cubicBezTo>
                    <a:pt x="75" y="3"/>
                    <a:pt x="69" y="0"/>
                    <a:pt x="6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0"/>
            <p:cNvSpPr/>
            <p:nvPr/>
          </p:nvSpPr>
          <p:spPr>
            <a:xfrm>
              <a:off x="8247103" y="4028679"/>
              <a:ext cx="77176" cy="94342"/>
            </a:xfrm>
            <a:custGeom>
              <a:avLst/>
              <a:gdLst/>
              <a:ahLst/>
              <a:cxnLst/>
              <a:rect l="l" t="t" r="r" b="b"/>
              <a:pathLst>
                <a:path w="2284" h="2792" extrusionOk="0">
                  <a:moveTo>
                    <a:pt x="71" y="1"/>
                  </a:moveTo>
                  <a:cubicBezTo>
                    <a:pt x="29" y="1"/>
                    <a:pt x="0" y="42"/>
                    <a:pt x="46" y="65"/>
                  </a:cubicBezTo>
                  <a:lnTo>
                    <a:pt x="18" y="65"/>
                  </a:lnTo>
                  <a:cubicBezTo>
                    <a:pt x="871" y="890"/>
                    <a:pt x="1582" y="1800"/>
                    <a:pt x="2207" y="2767"/>
                  </a:cubicBezTo>
                  <a:cubicBezTo>
                    <a:pt x="2216" y="2784"/>
                    <a:pt x="2228" y="2791"/>
                    <a:pt x="2239" y="2791"/>
                  </a:cubicBezTo>
                  <a:cubicBezTo>
                    <a:pt x="2263" y="2791"/>
                    <a:pt x="2284" y="2758"/>
                    <a:pt x="2264" y="2738"/>
                  </a:cubicBezTo>
                  <a:cubicBezTo>
                    <a:pt x="1667" y="1743"/>
                    <a:pt x="928" y="833"/>
                    <a:pt x="103" y="8"/>
                  </a:cubicBezTo>
                  <a:cubicBezTo>
                    <a:pt x="92" y="3"/>
                    <a:pt x="81" y="1"/>
                    <a:pt x="7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7053005" y="3390428"/>
              <a:ext cx="218452" cy="378516"/>
            </a:xfrm>
            <a:custGeom>
              <a:avLst/>
              <a:gdLst/>
              <a:ahLst/>
              <a:cxnLst/>
              <a:rect l="l" t="t" r="r" b="b"/>
              <a:pathLst>
                <a:path w="6465" h="11202" extrusionOk="0">
                  <a:moveTo>
                    <a:pt x="1490" y="3895"/>
                  </a:moveTo>
                  <a:cubicBezTo>
                    <a:pt x="1457" y="3895"/>
                    <a:pt x="1423" y="3928"/>
                    <a:pt x="1442" y="3948"/>
                  </a:cubicBezTo>
                  <a:cubicBezTo>
                    <a:pt x="2295" y="5284"/>
                    <a:pt x="2978" y="6678"/>
                    <a:pt x="3518" y="8157"/>
                  </a:cubicBezTo>
                  <a:cubicBezTo>
                    <a:pt x="3530" y="8168"/>
                    <a:pt x="3551" y="8175"/>
                    <a:pt x="3571" y="8175"/>
                  </a:cubicBezTo>
                  <a:cubicBezTo>
                    <a:pt x="3598" y="8175"/>
                    <a:pt x="3620" y="8161"/>
                    <a:pt x="3603" y="8128"/>
                  </a:cubicBezTo>
                  <a:cubicBezTo>
                    <a:pt x="3063" y="6649"/>
                    <a:pt x="2352" y="5228"/>
                    <a:pt x="1528" y="3920"/>
                  </a:cubicBezTo>
                  <a:cubicBezTo>
                    <a:pt x="1519" y="3902"/>
                    <a:pt x="1504" y="3895"/>
                    <a:pt x="1490" y="3895"/>
                  </a:cubicBezTo>
                  <a:close/>
                  <a:moveTo>
                    <a:pt x="70" y="0"/>
                  </a:moveTo>
                  <a:cubicBezTo>
                    <a:pt x="37" y="0"/>
                    <a:pt x="0" y="40"/>
                    <a:pt x="20" y="81"/>
                  </a:cubicBezTo>
                  <a:cubicBezTo>
                    <a:pt x="2551" y="3521"/>
                    <a:pt x="4684" y="7247"/>
                    <a:pt x="6390" y="11171"/>
                  </a:cubicBezTo>
                  <a:cubicBezTo>
                    <a:pt x="6390" y="11193"/>
                    <a:pt x="6403" y="11202"/>
                    <a:pt x="6416" y="11202"/>
                  </a:cubicBezTo>
                  <a:cubicBezTo>
                    <a:pt x="6439" y="11202"/>
                    <a:pt x="6465" y="11178"/>
                    <a:pt x="6447" y="11142"/>
                  </a:cubicBezTo>
                  <a:cubicBezTo>
                    <a:pt x="4769" y="7190"/>
                    <a:pt x="2637" y="3465"/>
                    <a:pt x="106" y="24"/>
                  </a:cubicBezTo>
                  <a:cubicBezTo>
                    <a:pt x="97" y="7"/>
                    <a:pt x="84" y="0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7031852" y="4007704"/>
              <a:ext cx="91605" cy="167767"/>
            </a:xfrm>
            <a:custGeom>
              <a:avLst/>
              <a:gdLst/>
              <a:ahLst/>
              <a:cxnLst/>
              <a:rect l="l" t="t" r="r" b="b"/>
              <a:pathLst>
                <a:path w="2711" h="4965" extrusionOk="0">
                  <a:moveTo>
                    <a:pt x="2073" y="2297"/>
                  </a:moveTo>
                  <a:cubicBezTo>
                    <a:pt x="2046" y="2297"/>
                    <a:pt x="2023" y="2311"/>
                    <a:pt x="2040" y="2344"/>
                  </a:cubicBezTo>
                  <a:lnTo>
                    <a:pt x="2609" y="3936"/>
                  </a:lnTo>
                  <a:cubicBezTo>
                    <a:pt x="2609" y="3948"/>
                    <a:pt x="2628" y="3955"/>
                    <a:pt x="2649" y="3955"/>
                  </a:cubicBezTo>
                  <a:cubicBezTo>
                    <a:pt x="2678" y="3955"/>
                    <a:pt x="2711" y="3941"/>
                    <a:pt x="2694" y="3908"/>
                  </a:cubicBezTo>
                  <a:cubicBezTo>
                    <a:pt x="2495" y="3368"/>
                    <a:pt x="2324" y="2856"/>
                    <a:pt x="2125" y="2315"/>
                  </a:cubicBezTo>
                  <a:cubicBezTo>
                    <a:pt x="2113" y="2304"/>
                    <a:pt x="2092" y="2297"/>
                    <a:pt x="2073" y="2297"/>
                  </a:cubicBezTo>
                  <a:close/>
                  <a:moveTo>
                    <a:pt x="74" y="1"/>
                  </a:moveTo>
                  <a:cubicBezTo>
                    <a:pt x="40" y="1"/>
                    <a:pt x="0" y="27"/>
                    <a:pt x="21" y="69"/>
                  </a:cubicBezTo>
                  <a:cubicBezTo>
                    <a:pt x="902" y="1604"/>
                    <a:pt x="1556" y="3225"/>
                    <a:pt x="2011" y="4932"/>
                  </a:cubicBezTo>
                  <a:cubicBezTo>
                    <a:pt x="2011" y="4956"/>
                    <a:pt x="2027" y="4964"/>
                    <a:pt x="2044" y="4964"/>
                  </a:cubicBezTo>
                  <a:cubicBezTo>
                    <a:pt x="2068" y="4964"/>
                    <a:pt x="2097" y="4948"/>
                    <a:pt x="2097" y="4932"/>
                  </a:cubicBezTo>
                  <a:cubicBezTo>
                    <a:pt x="1642" y="3197"/>
                    <a:pt x="959" y="1548"/>
                    <a:pt x="106" y="12"/>
                  </a:cubicBezTo>
                  <a:cubicBezTo>
                    <a:pt x="99" y="4"/>
                    <a:pt x="87" y="1"/>
                    <a:pt x="7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40"/>
          <p:cNvSpPr/>
          <p:nvPr/>
        </p:nvSpPr>
        <p:spPr>
          <a:xfrm>
            <a:off x="6465618" y="138346"/>
            <a:ext cx="226879" cy="226879"/>
          </a:xfrm>
          <a:custGeom>
            <a:avLst/>
            <a:gdLst/>
            <a:ahLst/>
            <a:cxnLst/>
            <a:rect l="l" t="t" r="r" b="b"/>
            <a:pathLst>
              <a:path w="6570" h="6570" extrusionOk="0">
                <a:moveTo>
                  <a:pt x="3271" y="0"/>
                </a:moveTo>
                <a:cubicBezTo>
                  <a:pt x="2219" y="2901"/>
                  <a:pt x="2873" y="2218"/>
                  <a:pt x="1" y="3299"/>
                </a:cubicBezTo>
                <a:cubicBezTo>
                  <a:pt x="2873" y="4380"/>
                  <a:pt x="2219" y="3697"/>
                  <a:pt x="3271" y="6569"/>
                </a:cubicBezTo>
                <a:cubicBezTo>
                  <a:pt x="4352" y="3697"/>
                  <a:pt x="3669" y="4351"/>
                  <a:pt x="6570" y="3299"/>
                </a:cubicBezTo>
                <a:cubicBezTo>
                  <a:pt x="3669" y="2218"/>
                  <a:pt x="4352" y="2901"/>
                  <a:pt x="3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40"/>
          <p:cNvSpPr/>
          <p:nvPr/>
        </p:nvSpPr>
        <p:spPr>
          <a:xfrm>
            <a:off x="6218150" y="356252"/>
            <a:ext cx="357480" cy="357480"/>
          </a:xfrm>
          <a:custGeom>
            <a:avLst/>
            <a:gdLst/>
            <a:ahLst/>
            <a:cxnLst/>
            <a:rect l="l" t="t" r="r" b="b"/>
            <a:pathLst>
              <a:path w="10352" h="10352" extrusionOk="0">
                <a:moveTo>
                  <a:pt x="5176" y="0"/>
                </a:moveTo>
                <a:cubicBezTo>
                  <a:pt x="3470" y="4550"/>
                  <a:pt x="4550" y="3498"/>
                  <a:pt x="1" y="5176"/>
                </a:cubicBezTo>
                <a:cubicBezTo>
                  <a:pt x="4550" y="6882"/>
                  <a:pt x="3470" y="5830"/>
                  <a:pt x="5176" y="10351"/>
                </a:cubicBezTo>
                <a:cubicBezTo>
                  <a:pt x="6854" y="5830"/>
                  <a:pt x="5802" y="6882"/>
                  <a:pt x="10351" y="5176"/>
                </a:cubicBezTo>
                <a:cubicBezTo>
                  <a:pt x="5802" y="3498"/>
                  <a:pt x="6854" y="4550"/>
                  <a:pt x="51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3" name="Google Shape;593;p40"/>
          <p:cNvGrpSpPr/>
          <p:nvPr/>
        </p:nvGrpSpPr>
        <p:grpSpPr>
          <a:xfrm>
            <a:off x="6622053" y="-45593"/>
            <a:ext cx="989865" cy="1149973"/>
            <a:chOff x="6622053" y="-45593"/>
            <a:chExt cx="989865" cy="1149973"/>
          </a:xfrm>
        </p:grpSpPr>
        <p:sp>
          <p:nvSpPr>
            <p:cNvPr id="594" name="Google Shape;594;p40"/>
            <p:cNvSpPr/>
            <p:nvPr/>
          </p:nvSpPr>
          <p:spPr>
            <a:xfrm>
              <a:off x="6622053" y="160442"/>
              <a:ext cx="978844" cy="942096"/>
            </a:xfrm>
            <a:custGeom>
              <a:avLst/>
              <a:gdLst/>
              <a:ahLst/>
              <a:cxnLst/>
              <a:rect l="l" t="t" r="r" b="b"/>
              <a:pathLst>
                <a:path w="30286" h="29149" extrusionOk="0">
                  <a:moveTo>
                    <a:pt x="15726" y="1"/>
                  </a:moveTo>
                  <a:cubicBezTo>
                    <a:pt x="9811" y="1"/>
                    <a:pt x="4522" y="3555"/>
                    <a:pt x="2247" y="8987"/>
                  </a:cubicBezTo>
                  <a:cubicBezTo>
                    <a:pt x="0" y="14446"/>
                    <a:pt x="1251" y="20703"/>
                    <a:pt x="5403" y="24883"/>
                  </a:cubicBezTo>
                  <a:cubicBezTo>
                    <a:pt x="8196" y="27676"/>
                    <a:pt x="11915" y="29148"/>
                    <a:pt x="15705" y="29148"/>
                  </a:cubicBezTo>
                  <a:cubicBezTo>
                    <a:pt x="17587" y="29148"/>
                    <a:pt x="19487" y="28785"/>
                    <a:pt x="21299" y="28039"/>
                  </a:cubicBezTo>
                  <a:cubicBezTo>
                    <a:pt x="26731" y="25793"/>
                    <a:pt x="30285" y="20475"/>
                    <a:pt x="30285" y="14589"/>
                  </a:cubicBezTo>
                  <a:cubicBezTo>
                    <a:pt x="30285" y="6541"/>
                    <a:pt x="23773" y="1"/>
                    <a:pt x="157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5" name="Google Shape;595;p40"/>
            <p:cNvGrpSpPr/>
            <p:nvPr/>
          </p:nvGrpSpPr>
          <p:grpSpPr>
            <a:xfrm>
              <a:off x="6658801" y="-45593"/>
              <a:ext cx="953117" cy="1149973"/>
              <a:chOff x="6658801" y="-45593"/>
              <a:chExt cx="953117" cy="1149973"/>
            </a:xfrm>
          </p:grpSpPr>
          <p:sp>
            <p:nvSpPr>
              <p:cNvPr id="596" name="Google Shape;596;p40"/>
              <p:cNvSpPr/>
              <p:nvPr/>
            </p:nvSpPr>
            <p:spPr>
              <a:xfrm>
                <a:off x="7128443" y="159311"/>
                <a:ext cx="4654" cy="945069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9241" extrusionOk="0">
                    <a:moveTo>
                      <a:pt x="72" y="0"/>
                    </a:moveTo>
                    <a:cubicBezTo>
                      <a:pt x="36" y="0"/>
                      <a:pt x="1" y="21"/>
                      <a:pt x="1" y="64"/>
                    </a:cubicBezTo>
                    <a:lnTo>
                      <a:pt x="1" y="29183"/>
                    </a:lnTo>
                    <a:cubicBezTo>
                      <a:pt x="1" y="29212"/>
                      <a:pt x="29" y="29240"/>
                      <a:pt x="58" y="29240"/>
                    </a:cubicBezTo>
                    <a:cubicBezTo>
                      <a:pt x="86" y="29240"/>
                      <a:pt x="143" y="29212"/>
                      <a:pt x="143" y="29183"/>
                    </a:cubicBezTo>
                    <a:lnTo>
                      <a:pt x="143" y="64"/>
                    </a:lnTo>
                    <a:cubicBezTo>
                      <a:pt x="143" y="21"/>
                      <a:pt x="107" y="0"/>
                      <a:pt x="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40"/>
              <p:cNvSpPr/>
              <p:nvPr/>
            </p:nvSpPr>
            <p:spPr>
              <a:xfrm>
                <a:off x="6868364" y="168910"/>
                <a:ext cx="171393" cy="925354"/>
              </a:xfrm>
              <a:custGeom>
                <a:avLst/>
                <a:gdLst/>
                <a:ahLst/>
                <a:cxnLst/>
                <a:rect l="l" t="t" r="r" b="b"/>
                <a:pathLst>
                  <a:path w="5303" h="28631" extrusionOk="0">
                    <a:moveTo>
                      <a:pt x="5226" y="0"/>
                    </a:moveTo>
                    <a:cubicBezTo>
                      <a:pt x="5210" y="0"/>
                      <a:pt x="5192" y="7"/>
                      <a:pt x="5176" y="23"/>
                    </a:cubicBezTo>
                    <a:cubicBezTo>
                      <a:pt x="3384" y="2582"/>
                      <a:pt x="2105" y="5426"/>
                      <a:pt x="1422" y="8469"/>
                    </a:cubicBezTo>
                    <a:cubicBezTo>
                      <a:pt x="256" y="13189"/>
                      <a:pt x="0" y="20554"/>
                      <a:pt x="5176" y="28602"/>
                    </a:cubicBezTo>
                    <a:cubicBezTo>
                      <a:pt x="5204" y="28630"/>
                      <a:pt x="5204" y="28630"/>
                      <a:pt x="5233" y="28630"/>
                    </a:cubicBezTo>
                    <a:lnTo>
                      <a:pt x="5261" y="28630"/>
                    </a:lnTo>
                    <a:cubicBezTo>
                      <a:pt x="5289" y="28602"/>
                      <a:pt x="5289" y="28573"/>
                      <a:pt x="5261" y="28545"/>
                    </a:cubicBezTo>
                    <a:cubicBezTo>
                      <a:pt x="114" y="20526"/>
                      <a:pt x="398" y="13218"/>
                      <a:pt x="1536" y="8497"/>
                    </a:cubicBezTo>
                    <a:cubicBezTo>
                      <a:pt x="2247" y="5483"/>
                      <a:pt x="3498" y="2639"/>
                      <a:pt x="5261" y="108"/>
                    </a:cubicBezTo>
                    <a:cubicBezTo>
                      <a:pt x="5302" y="47"/>
                      <a:pt x="5269" y="0"/>
                      <a:pt x="52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40"/>
              <p:cNvSpPr/>
              <p:nvPr/>
            </p:nvSpPr>
            <p:spPr>
              <a:xfrm>
                <a:off x="7211602" y="169039"/>
                <a:ext cx="172395" cy="925225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28627" extrusionOk="0">
                    <a:moveTo>
                      <a:pt x="99" y="0"/>
                    </a:moveTo>
                    <a:cubicBezTo>
                      <a:pt x="57" y="0"/>
                      <a:pt x="0" y="61"/>
                      <a:pt x="44" y="104"/>
                    </a:cubicBezTo>
                    <a:cubicBezTo>
                      <a:pt x="1807" y="2635"/>
                      <a:pt x="3087" y="5479"/>
                      <a:pt x="3769" y="8493"/>
                    </a:cubicBezTo>
                    <a:cubicBezTo>
                      <a:pt x="4935" y="13214"/>
                      <a:pt x="5191" y="20522"/>
                      <a:pt x="44" y="28541"/>
                    </a:cubicBezTo>
                    <a:cubicBezTo>
                      <a:pt x="16" y="28569"/>
                      <a:pt x="16" y="28626"/>
                      <a:pt x="44" y="28626"/>
                    </a:cubicBezTo>
                    <a:lnTo>
                      <a:pt x="101" y="28626"/>
                    </a:lnTo>
                    <a:cubicBezTo>
                      <a:pt x="101" y="28626"/>
                      <a:pt x="129" y="28626"/>
                      <a:pt x="129" y="28598"/>
                    </a:cubicBezTo>
                    <a:cubicBezTo>
                      <a:pt x="5333" y="20550"/>
                      <a:pt x="5049" y="13185"/>
                      <a:pt x="3911" y="8465"/>
                    </a:cubicBezTo>
                    <a:cubicBezTo>
                      <a:pt x="3200" y="5422"/>
                      <a:pt x="1921" y="2578"/>
                      <a:pt x="129" y="19"/>
                    </a:cubicBezTo>
                    <a:cubicBezTo>
                      <a:pt x="123" y="6"/>
                      <a:pt x="111" y="0"/>
                      <a:pt x="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40"/>
              <p:cNvSpPr/>
              <p:nvPr/>
            </p:nvSpPr>
            <p:spPr>
              <a:xfrm>
                <a:off x="6723150" y="201101"/>
                <a:ext cx="215090" cy="861005"/>
              </a:xfrm>
              <a:custGeom>
                <a:avLst/>
                <a:gdLst/>
                <a:ahLst/>
                <a:cxnLst/>
                <a:rect l="l" t="t" r="r" b="b"/>
                <a:pathLst>
                  <a:path w="6655" h="26640" extrusionOk="0">
                    <a:moveTo>
                      <a:pt x="6573" y="1"/>
                    </a:moveTo>
                    <a:cubicBezTo>
                      <a:pt x="6555" y="1"/>
                      <a:pt x="6541" y="8"/>
                      <a:pt x="6541" y="22"/>
                    </a:cubicBezTo>
                    <a:cubicBezTo>
                      <a:pt x="4351" y="2297"/>
                      <a:pt x="2702" y="5027"/>
                      <a:pt x="1706" y="7985"/>
                    </a:cubicBezTo>
                    <a:cubicBezTo>
                      <a:pt x="768" y="10715"/>
                      <a:pt x="569" y="13643"/>
                      <a:pt x="1109" y="16487"/>
                    </a:cubicBezTo>
                    <a:cubicBezTo>
                      <a:pt x="1763" y="19985"/>
                      <a:pt x="3583" y="23397"/>
                      <a:pt x="6541" y="26639"/>
                    </a:cubicBezTo>
                    <a:lnTo>
                      <a:pt x="6598" y="26639"/>
                    </a:lnTo>
                    <a:lnTo>
                      <a:pt x="6598" y="26611"/>
                    </a:lnTo>
                    <a:lnTo>
                      <a:pt x="6626" y="26611"/>
                    </a:lnTo>
                    <a:cubicBezTo>
                      <a:pt x="6654" y="26582"/>
                      <a:pt x="6654" y="26554"/>
                      <a:pt x="6626" y="26525"/>
                    </a:cubicBezTo>
                    <a:cubicBezTo>
                      <a:pt x="0" y="19246"/>
                      <a:pt x="370" y="12449"/>
                      <a:pt x="1820" y="8041"/>
                    </a:cubicBezTo>
                    <a:cubicBezTo>
                      <a:pt x="2816" y="5084"/>
                      <a:pt x="4465" y="2354"/>
                      <a:pt x="6626" y="108"/>
                    </a:cubicBezTo>
                    <a:cubicBezTo>
                      <a:pt x="6654" y="79"/>
                      <a:pt x="6654" y="51"/>
                      <a:pt x="6626" y="22"/>
                    </a:cubicBezTo>
                    <a:cubicBezTo>
                      <a:pt x="6612" y="8"/>
                      <a:pt x="6590" y="1"/>
                      <a:pt x="65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40"/>
              <p:cNvSpPr/>
              <p:nvPr/>
            </p:nvSpPr>
            <p:spPr>
              <a:xfrm>
                <a:off x="7317773" y="202038"/>
                <a:ext cx="215090" cy="860068"/>
              </a:xfrm>
              <a:custGeom>
                <a:avLst/>
                <a:gdLst/>
                <a:ahLst/>
                <a:cxnLst/>
                <a:rect l="l" t="t" r="r" b="b"/>
                <a:pathLst>
                  <a:path w="6655" h="26611" extrusionOk="0">
                    <a:moveTo>
                      <a:pt x="72" y="0"/>
                    </a:moveTo>
                    <a:cubicBezTo>
                      <a:pt x="58" y="0"/>
                      <a:pt x="43" y="8"/>
                      <a:pt x="29" y="22"/>
                    </a:cubicBezTo>
                    <a:cubicBezTo>
                      <a:pt x="1" y="50"/>
                      <a:pt x="1" y="79"/>
                      <a:pt x="29" y="107"/>
                    </a:cubicBezTo>
                    <a:cubicBezTo>
                      <a:pt x="2190" y="2382"/>
                      <a:pt x="3840" y="5083"/>
                      <a:pt x="4835" y="8041"/>
                    </a:cubicBezTo>
                    <a:cubicBezTo>
                      <a:pt x="6285" y="12449"/>
                      <a:pt x="6655" y="19245"/>
                      <a:pt x="29" y="26525"/>
                    </a:cubicBezTo>
                    <a:cubicBezTo>
                      <a:pt x="1" y="26553"/>
                      <a:pt x="1" y="26582"/>
                      <a:pt x="29" y="26610"/>
                    </a:cubicBezTo>
                    <a:lnTo>
                      <a:pt x="58" y="26610"/>
                    </a:lnTo>
                    <a:cubicBezTo>
                      <a:pt x="86" y="26610"/>
                      <a:pt x="115" y="26610"/>
                      <a:pt x="115" y="26582"/>
                    </a:cubicBezTo>
                    <a:cubicBezTo>
                      <a:pt x="3072" y="23368"/>
                      <a:pt x="4892" y="19956"/>
                      <a:pt x="5546" y="16458"/>
                    </a:cubicBezTo>
                    <a:cubicBezTo>
                      <a:pt x="6086" y="13643"/>
                      <a:pt x="5859" y="10714"/>
                      <a:pt x="4949" y="8012"/>
                    </a:cubicBezTo>
                    <a:cubicBezTo>
                      <a:pt x="3953" y="5027"/>
                      <a:pt x="2304" y="2297"/>
                      <a:pt x="115" y="22"/>
                    </a:cubicBezTo>
                    <a:cubicBezTo>
                      <a:pt x="100" y="8"/>
                      <a:pt x="86" y="0"/>
                      <a:pt x="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40"/>
              <p:cNvSpPr/>
              <p:nvPr/>
            </p:nvSpPr>
            <p:spPr>
              <a:xfrm>
                <a:off x="6658801" y="629179"/>
                <a:ext cx="953117" cy="4622"/>
              </a:xfrm>
              <a:custGeom>
                <a:avLst/>
                <a:gdLst/>
                <a:ahLst/>
                <a:cxnLst/>
                <a:rect l="l" t="t" r="r" b="b"/>
                <a:pathLst>
                  <a:path w="29490" h="143" extrusionOk="0">
                    <a:moveTo>
                      <a:pt x="58" y="0"/>
                    </a:moveTo>
                    <a:cubicBezTo>
                      <a:pt x="29" y="0"/>
                      <a:pt x="1" y="29"/>
                      <a:pt x="1" y="86"/>
                    </a:cubicBezTo>
                    <a:cubicBezTo>
                      <a:pt x="1" y="114"/>
                      <a:pt x="29" y="143"/>
                      <a:pt x="58" y="143"/>
                    </a:cubicBezTo>
                    <a:lnTo>
                      <a:pt x="29433" y="143"/>
                    </a:lnTo>
                    <a:cubicBezTo>
                      <a:pt x="29461" y="143"/>
                      <a:pt x="29489" y="114"/>
                      <a:pt x="29489" y="86"/>
                    </a:cubicBezTo>
                    <a:cubicBezTo>
                      <a:pt x="29489" y="29"/>
                      <a:pt x="29461" y="0"/>
                      <a:pt x="29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40"/>
              <p:cNvSpPr/>
              <p:nvPr/>
            </p:nvSpPr>
            <p:spPr>
              <a:xfrm>
                <a:off x="6659124" y="451807"/>
                <a:ext cx="941772" cy="122396"/>
              </a:xfrm>
              <a:custGeom>
                <a:avLst/>
                <a:gdLst/>
                <a:ahLst/>
                <a:cxnLst/>
                <a:rect l="l" t="t" r="r" b="b"/>
                <a:pathLst>
                  <a:path w="29139" h="3787" extrusionOk="0">
                    <a:moveTo>
                      <a:pt x="14582" y="0"/>
                    </a:moveTo>
                    <a:cubicBezTo>
                      <a:pt x="9588" y="0"/>
                      <a:pt x="4597" y="1223"/>
                      <a:pt x="76" y="3668"/>
                    </a:cubicBezTo>
                    <a:cubicBezTo>
                      <a:pt x="0" y="3694"/>
                      <a:pt x="59" y="3787"/>
                      <a:pt x="113" y="3787"/>
                    </a:cubicBezTo>
                    <a:cubicBezTo>
                      <a:pt x="120" y="3787"/>
                      <a:pt x="127" y="3785"/>
                      <a:pt x="133" y="3782"/>
                    </a:cubicBezTo>
                    <a:cubicBezTo>
                      <a:pt x="4640" y="1337"/>
                      <a:pt x="9617" y="114"/>
                      <a:pt x="14593" y="114"/>
                    </a:cubicBezTo>
                    <a:cubicBezTo>
                      <a:pt x="19569" y="114"/>
                      <a:pt x="24546" y="1337"/>
                      <a:pt x="29053" y="3782"/>
                    </a:cubicBezTo>
                    <a:lnTo>
                      <a:pt x="29081" y="3782"/>
                    </a:lnTo>
                    <a:cubicBezTo>
                      <a:pt x="29110" y="3782"/>
                      <a:pt x="29110" y="3782"/>
                      <a:pt x="29138" y="3754"/>
                    </a:cubicBezTo>
                    <a:cubicBezTo>
                      <a:pt x="29138" y="3725"/>
                      <a:pt x="29138" y="3697"/>
                      <a:pt x="29110" y="3668"/>
                    </a:cubicBezTo>
                    <a:cubicBezTo>
                      <a:pt x="24574" y="1223"/>
                      <a:pt x="19576" y="0"/>
                      <a:pt x="145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40"/>
              <p:cNvSpPr/>
              <p:nvPr/>
            </p:nvSpPr>
            <p:spPr>
              <a:xfrm>
                <a:off x="6659738" y="689133"/>
                <a:ext cx="941772" cy="123883"/>
              </a:xfrm>
              <a:custGeom>
                <a:avLst/>
                <a:gdLst/>
                <a:ahLst/>
                <a:cxnLst/>
                <a:rect l="l" t="t" r="r" b="b"/>
                <a:pathLst>
                  <a:path w="29139" h="3833" extrusionOk="0">
                    <a:moveTo>
                      <a:pt x="61" y="1"/>
                    </a:moveTo>
                    <a:cubicBezTo>
                      <a:pt x="43" y="1"/>
                      <a:pt x="29" y="8"/>
                      <a:pt x="29" y="22"/>
                    </a:cubicBezTo>
                    <a:cubicBezTo>
                      <a:pt x="0" y="51"/>
                      <a:pt x="0" y="107"/>
                      <a:pt x="57" y="136"/>
                    </a:cubicBezTo>
                    <a:cubicBezTo>
                      <a:pt x="2787" y="1615"/>
                      <a:pt x="5773" y="2695"/>
                      <a:pt x="8844" y="3264"/>
                    </a:cubicBezTo>
                    <a:cubicBezTo>
                      <a:pt x="10778" y="3634"/>
                      <a:pt x="12768" y="3833"/>
                      <a:pt x="14730" y="3833"/>
                    </a:cubicBezTo>
                    <a:cubicBezTo>
                      <a:pt x="19764" y="3833"/>
                      <a:pt x="24683" y="2553"/>
                      <a:pt x="29091" y="136"/>
                    </a:cubicBezTo>
                    <a:cubicBezTo>
                      <a:pt x="29138" y="112"/>
                      <a:pt x="29106" y="9"/>
                      <a:pt x="29061" y="9"/>
                    </a:cubicBezTo>
                    <a:cubicBezTo>
                      <a:pt x="29053" y="9"/>
                      <a:pt x="29043" y="13"/>
                      <a:pt x="29034" y="22"/>
                    </a:cubicBezTo>
                    <a:cubicBezTo>
                      <a:pt x="24605" y="2462"/>
                      <a:pt x="19659" y="3719"/>
                      <a:pt x="14665" y="3719"/>
                    </a:cubicBezTo>
                    <a:cubicBezTo>
                      <a:pt x="12732" y="3719"/>
                      <a:pt x="10792" y="3531"/>
                      <a:pt x="8872" y="3150"/>
                    </a:cubicBezTo>
                    <a:cubicBezTo>
                      <a:pt x="5801" y="2553"/>
                      <a:pt x="2844" y="1501"/>
                      <a:pt x="114" y="22"/>
                    </a:cubicBezTo>
                    <a:cubicBezTo>
                      <a:pt x="100" y="8"/>
                      <a:pt x="78" y="1"/>
                      <a:pt x="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40"/>
              <p:cNvSpPr/>
              <p:nvPr/>
            </p:nvSpPr>
            <p:spPr>
              <a:xfrm>
                <a:off x="6683332" y="286943"/>
                <a:ext cx="893648" cy="191528"/>
              </a:xfrm>
              <a:custGeom>
                <a:avLst/>
                <a:gdLst/>
                <a:ahLst/>
                <a:cxnLst/>
                <a:rect l="l" t="t" r="r" b="b"/>
                <a:pathLst>
                  <a:path w="27650" h="5926" extrusionOk="0">
                    <a:moveTo>
                      <a:pt x="13627" y="1"/>
                    </a:moveTo>
                    <a:cubicBezTo>
                      <a:pt x="11750" y="1"/>
                      <a:pt x="9869" y="305"/>
                      <a:pt x="8057" y="921"/>
                    </a:cubicBezTo>
                    <a:cubicBezTo>
                      <a:pt x="5071" y="1916"/>
                      <a:pt x="2313" y="3594"/>
                      <a:pt x="66" y="5812"/>
                    </a:cubicBezTo>
                    <a:cubicBezTo>
                      <a:pt x="1" y="5856"/>
                      <a:pt x="53" y="5916"/>
                      <a:pt x="106" y="5916"/>
                    </a:cubicBezTo>
                    <a:cubicBezTo>
                      <a:pt x="122" y="5916"/>
                      <a:pt x="138" y="5911"/>
                      <a:pt x="152" y="5897"/>
                    </a:cubicBezTo>
                    <a:cubicBezTo>
                      <a:pt x="2398" y="3708"/>
                      <a:pt x="5128" y="2030"/>
                      <a:pt x="8114" y="1035"/>
                    </a:cubicBezTo>
                    <a:cubicBezTo>
                      <a:pt x="9666" y="524"/>
                      <a:pt x="11520" y="145"/>
                      <a:pt x="13608" y="145"/>
                    </a:cubicBezTo>
                    <a:cubicBezTo>
                      <a:pt x="17565" y="145"/>
                      <a:pt x="22361" y="1504"/>
                      <a:pt x="27536" y="5897"/>
                    </a:cubicBezTo>
                    <a:lnTo>
                      <a:pt x="27565" y="5897"/>
                    </a:lnTo>
                    <a:lnTo>
                      <a:pt x="27565" y="5926"/>
                    </a:lnTo>
                    <a:cubicBezTo>
                      <a:pt x="27593" y="5926"/>
                      <a:pt x="27593" y="5926"/>
                      <a:pt x="27621" y="5897"/>
                    </a:cubicBezTo>
                    <a:cubicBezTo>
                      <a:pt x="27650" y="5869"/>
                      <a:pt x="27650" y="5840"/>
                      <a:pt x="27621" y="5812"/>
                    </a:cubicBezTo>
                    <a:cubicBezTo>
                      <a:pt x="24124" y="2826"/>
                      <a:pt x="20484" y="978"/>
                      <a:pt x="16816" y="295"/>
                    </a:cubicBezTo>
                    <a:cubicBezTo>
                      <a:pt x="15763" y="99"/>
                      <a:pt x="14696" y="1"/>
                      <a:pt x="136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40"/>
              <p:cNvSpPr/>
              <p:nvPr/>
            </p:nvSpPr>
            <p:spPr>
              <a:xfrm>
                <a:off x="6684528" y="803126"/>
                <a:ext cx="892452" cy="191884"/>
              </a:xfrm>
              <a:custGeom>
                <a:avLst/>
                <a:gdLst/>
                <a:ahLst/>
                <a:cxnLst/>
                <a:rect l="l" t="t" r="r" b="b"/>
                <a:pathLst>
                  <a:path w="27613" h="5937" extrusionOk="0">
                    <a:moveTo>
                      <a:pt x="61" y="0"/>
                    </a:moveTo>
                    <a:cubicBezTo>
                      <a:pt x="44" y="0"/>
                      <a:pt x="29" y="7"/>
                      <a:pt x="29" y="21"/>
                    </a:cubicBezTo>
                    <a:cubicBezTo>
                      <a:pt x="1" y="50"/>
                      <a:pt x="1" y="78"/>
                      <a:pt x="29" y="107"/>
                    </a:cubicBezTo>
                    <a:cubicBezTo>
                      <a:pt x="2276" y="2325"/>
                      <a:pt x="5034" y="4002"/>
                      <a:pt x="8020" y="5026"/>
                    </a:cubicBezTo>
                    <a:cubicBezTo>
                      <a:pt x="9840" y="5623"/>
                      <a:pt x="11717" y="5908"/>
                      <a:pt x="13594" y="5936"/>
                    </a:cubicBezTo>
                    <a:lnTo>
                      <a:pt x="13594" y="5908"/>
                    </a:lnTo>
                    <a:cubicBezTo>
                      <a:pt x="14674" y="5908"/>
                      <a:pt x="15755" y="5822"/>
                      <a:pt x="16807" y="5623"/>
                    </a:cubicBezTo>
                    <a:cubicBezTo>
                      <a:pt x="20447" y="4941"/>
                      <a:pt x="24087" y="3093"/>
                      <a:pt x="27584" y="107"/>
                    </a:cubicBezTo>
                    <a:cubicBezTo>
                      <a:pt x="27613" y="78"/>
                      <a:pt x="27613" y="50"/>
                      <a:pt x="27584" y="21"/>
                    </a:cubicBezTo>
                    <a:cubicBezTo>
                      <a:pt x="27570" y="7"/>
                      <a:pt x="27556" y="0"/>
                      <a:pt x="27542" y="0"/>
                    </a:cubicBezTo>
                    <a:cubicBezTo>
                      <a:pt x="27528" y="0"/>
                      <a:pt x="27513" y="7"/>
                      <a:pt x="27499" y="21"/>
                    </a:cubicBezTo>
                    <a:cubicBezTo>
                      <a:pt x="22308" y="4428"/>
                      <a:pt x="17498" y="5794"/>
                      <a:pt x="13534" y="5794"/>
                    </a:cubicBezTo>
                    <a:cubicBezTo>
                      <a:pt x="11461" y="5794"/>
                      <a:pt x="9620" y="5420"/>
                      <a:pt x="8077" y="4912"/>
                    </a:cubicBezTo>
                    <a:cubicBezTo>
                      <a:pt x="5091" y="3889"/>
                      <a:pt x="2361" y="2239"/>
                      <a:pt x="115" y="21"/>
                    </a:cubicBezTo>
                    <a:cubicBezTo>
                      <a:pt x="100" y="7"/>
                      <a:pt x="79" y="0"/>
                      <a:pt x="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40"/>
              <p:cNvSpPr/>
              <p:nvPr/>
            </p:nvSpPr>
            <p:spPr>
              <a:xfrm>
                <a:off x="7128450" y="-45593"/>
                <a:ext cx="8300" cy="203430"/>
              </a:xfrm>
              <a:custGeom>
                <a:avLst/>
                <a:gdLst/>
                <a:ahLst/>
                <a:cxnLst/>
                <a:rect l="l" t="t" r="r" b="b"/>
                <a:pathLst>
                  <a:path w="257" h="5375" extrusionOk="0">
                    <a:moveTo>
                      <a:pt x="1" y="0"/>
                    </a:moveTo>
                    <a:lnTo>
                      <a:pt x="1" y="5375"/>
                    </a:lnTo>
                    <a:lnTo>
                      <a:pt x="257" y="5375"/>
                    </a:lnTo>
                    <a:lnTo>
                      <a:pt x="25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07" name="Google Shape;607;p40"/>
          <p:cNvGrpSpPr/>
          <p:nvPr/>
        </p:nvGrpSpPr>
        <p:grpSpPr>
          <a:xfrm>
            <a:off x="9724363" y="-2708"/>
            <a:ext cx="4934246" cy="3555257"/>
            <a:chOff x="-42909" y="2588408"/>
            <a:chExt cx="3362577" cy="2422827"/>
          </a:xfrm>
        </p:grpSpPr>
        <p:sp>
          <p:nvSpPr>
            <p:cNvPr id="608" name="Google Shape;608;p40"/>
            <p:cNvSpPr/>
            <p:nvPr/>
          </p:nvSpPr>
          <p:spPr>
            <a:xfrm>
              <a:off x="-42909" y="4237735"/>
              <a:ext cx="385350" cy="773500"/>
            </a:xfrm>
            <a:custGeom>
              <a:avLst/>
              <a:gdLst/>
              <a:ahLst/>
              <a:cxnLst/>
              <a:rect l="l" t="t" r="r" b="b"/>
              <a:pathLst>
                <a:path w="15414" h="30940" extrusionOk="0">
                  <a:moveTo>
                    <a:pt x="6921" y="8066"/>
                  </a:moveTo>
                  <a:cubicBezTo>
                    <a:pt x="7001" y="8066"/>
                    <a:pt x="7083" y="8069"/>
                    <a:pt x="7166" y="8077"/>
                  </a:cubicBezTo>
                  <a:cubicBezTo>
                    <a:pt x="7166" y="9328"/>
                    <a:pt x="6911" y="10579"/>
                    <a:pt x="6370" y="11717"/>
                  </a:cubicBezTo>
                  <a:lnTo>
                    <a:pt x="6342" y="11717"/>
                  </a:lnTo>
                  <a:cubicBezTo>
                    <a:pt x="6143" y="12115"/>
                    <a:pt x="5915" y="12541"/>
                    <a:pt x="5631" y="12911"/>
                  </a:cubicBezTo>
                  <a:cubicBezTo>
                    <a:pt x="5373" y="13246"/>
                    <a:pt x="4998" y="13605"/>
                    <a:pt x="4548" y="13605"/>
                  </a:cubicBezTo>
                  <a:cubicBezTo>
                    <a:pt x="4502" y="13605"/>
                    <a:pt x="4456" y="13601"/>
                    <a:pt x="4408" y="13593"/>
                  </a:cubicBezTo>
                  <a:cubicBezTo>
                    <a:pt x="3470" y="13394"/>
                    <a:pt x="3128" y="12228"/>
                    <a:pt x="3185" y="11461"/>
                  </a:cubicBezTo>
                  <a:cubicBezTo>
                    <a:pt x="3271" y="9811"/>
                    <a:pt x="4721" y="8418"/>
                    <a:pt x="6285" y="8134"/>
                  </a:cubicBezTo>
                  <a:cubicBezTo>
                    <a:pt x="6493" y="8092"/>
                    <a:pt x="6701" y="8066"/>
                    <a:pt x="6921" y="8066"/>
                  </a:cubicBezTo>
                  <a:close/>
                  <a:moveTo>
                    <a:pt x="0" y="1"/>
                  </a:moveTo>
                  <a:lnTo>
                    <a:pt x="0" y="228"/>
                  </a:lnTo>
                  <a:cubicBezTo>
                    <a:pt x="3185" y="598"/>
                    <a:pt x="6057" y="2901"/>
                    <a:pt x="6882" y="6058"/>
                  </a:cubicBezTo>
                  <a:cubicBezTo>
                    <a:pt x="7024" y="6626"/>
                    <a:pt x="7110" y="7224"/>
                    <a:pt x="7138" y="7821"/>
                  </a:cubicBezTo>
                  <a:lnTo>
                    <a:pt x="6512" y="7821"/>
                  </a:lnTo>
                  <a:cubicBezTo>
                    <a:pt x="4835" y="8048"/>
                    <a:pt x="3441" y="9243"/>
                    <a:pt x="3015" y="10892"/>
                  </a:cubicBezTo>
                  <a:cubicBezTo>
                    <a:pt x="2787" y="11717"/>
                    <a:pt x="2986" y="12627"/>
                    <a:pt x="3527" y="13309"/>
                  </a:cubicBezTo>
                  <a:cubicBezTo>
                    <a:pt x="3783" y="13622"/>
                    <a:pt x="4152" y="13793"/>
                    <a:pt x="4550" y="13821"/>
                  </a:cubicBezTo>
                  <a:cubicBezTo>
                    <a:pt x="5005" y="13793"/>
                    <a:pt x="5403" y="13565"/>
                    <a:pt x="5688" y="13195"/>
                  </a:cubicBezTo>
                  <a:cubicBezTo>
                    <a:pt x="6854" y="11830"/>
                    <a:pt x="7366" y="9897"/>
                    <a:pt x="7366" y="8105"/>
                  </a:cubicBezTo>
                  <a:cubicBezTo>
                    <a:pt x="8787" y="8361"/>
                    <a:pt x="9896" y="9669"/>
                    <a:pt x="10749" y="10835"/>
                  </a:cubicBezTo>
                  <a:cubicBezTo>
                    <a:pt x="12854" y="13821"/>
                    <a:pt x="13991" y="17347"/>
                    <a:pt x="14077" y="20959"/>
                  </a:cubicBezTo>
                  <a:cubicBezTo>
                    <a:pt x="14190" y="24456"/>
                    <a:pt x="13309" y="27926"/>
                    <a:pt x="11546" y="30940"/>
                  </a:cubicBezTo>
                  <a:lnTo>
                    <a:pt x="11802" y="30940"/>
                  </a:lnTo>
                  <a:cubicBezTo>
                    <a:pt x="15413" y="24655"/>
                    <a:pt x="15129" y="16864"/>
                    <a:pt x="11034" y="10864"/>
                  </a:cubicBezTo>
                  <a:cubicBezTo>
                    <a:pt x="10152" y="9612"/>
                    <a:pt x="8958" y="8134"/>
                    <a:pt x="7366" y="7878"/>
                  </a:cubicBezTo>
                  <a:lnTo>
                    <a:pt x="7366" y="7622"/>
                  </a:lnTo>
                  <a:cubicBezTo>
                    <a:pt x="7252" y="5631"/>
                    <a:pt x="6399" y="3754"/>
                    <a:pt x="4948" y="2333"/>
                  </a:cubicBezTo>
                  <a:cubicBezTo>
                    <a:pt x="3612" y="1053"/>
                    <a:pt x="1877" y="228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0"/>
            <p:cNvSpPr/>
            <p:nvPr/>
          </p:nvSpPr>
          <p:spPr>
            <a:xfrm>
              <a:off x="2393127" y="2588408"/>
              <a:ext cx="926541" cy="2112624"/>
            </a:xfrm>
            <a:custGeom>
              <a:avLst/>
              <a:gdLst/>
              <a:ahLst/>
              <a:cxnLst/>
              <a:rect l="l" t="t" r="r" b="b"/>
              <a:pathLst>
                <a:path w="34921" h="79624" extrusionOk="0">
                  <a:moveTo>
                    <a:pt x="15385" y="30757"/>
                  </a:moveTo>
                  <a:cubicBezTo>
                    <a:pt x="15491" y="30757"/>
                    <a:pt x="15604" y="30787"/>
                    <a:pt x="15726" y="30855"/>
                  </a:cubicBezTo>
                  <a:cubicBezTo>
                    <a:pt x="16267" y="31110"/>
                    <a:pt x="16437" y="31765"/>
                    <a:pt x="16153" y="32276"/>
                  </a:cubicBezTo>
                  <a:cubicBezTo>
                    <a:pt x="15840" y="32760"/>
                    <a:pt x="15357" y="33129"/>
                    <a:pt x="14788" y="33300"/>
                  </a:cubicBezTo>
                  <a:cubicBezTo>
                    <a:pt x="14560" y="33385"/>
                    <a:pt x="14333" y="33442"/>
                    <a:pt x="14077" y="33499"/>
                  </a:cubicBezTo>
                  <a:cubicBezTo>
                    <a:pt x="14077" y="33414"/>
                    <a:pt x="14077" y="33357"/>
                    <a:pt x="14105" y="33300"/>
                  </a:cubicBezTo>
                  <a:lnTo>
                    <a:pt x="14105" y="33272"/>
                  </a:lnTo>
                  <a:cubicBezTo>
                    <a:pt x="14206" y="32641"/>
                    <a:pt x="14553" y="30757"/>
                    <a:pt x="15385" y="30757"/>
                  </a:cubicBezTo>
                  <a:close/>
                  <a:moveTo>
                    <a:pt x="25200" y="55867"/>
                  </a:moveTo>
                  <a:cubicBezTo>
                    <a:pt x="25507" y="55867"/>
                    <a:pt x="25820" y="55907"/>
                    <a:pt x="26134" y="55993"/>
                  </a:cubicBezTo>
                  <a:cubicBezTo>
                    <a:pt x="26987" y="56220"/>
                    <a:pt x="27727" y="56817"/>
                    <a:pt x="28182" y="57585"/>
                  </a:cubicBezTo>
                  <a:cubicBezTo>
                    <a:pt x="27954" y="58808"/>
                    <a:pt x="27414" y="59974"/>
                    <a:pt x="26589" y="60912"/>
                  </a:cubicBezTo>
                  <a:lnTo>
                    <a:pt x="26589" y="60941"/>
                  </a:lnTo>
                  <a:cubicBezTo>
                    <a:pt x="25958" y="61669"/>
                    <a:pt x="25036" y="62087"/>
                    <a:pt x="24089" y="62087"/>
                  </a:cubicBezTo>
                  <a:cubicBezTo>
                    <a:pt x="23927" y="62087"/>
                    <a:pt x="23765" y="62074"/>
                    <a:pt x="23603" y="62050"/>
                  </a:cubicBezTo>
                  <a:cubicBezTo>
                    <a:pt x="22409" y="61794"/>
                    <a:pt x="21755" y="60713"/>
                    <a:pt x="21698" y="59547"/>
                  </a:cubicBezTo>
                  <a:cubicBezTo>
                    <a:pt x="21600" y="57484"/>
                    <a:pt x="23262" y="55867"/>
                    <a:pt x="25200" y="55867"/>
                  </a:cubicBezTo>
                  <a:close/>
                  <a:moveTo>
                    <a:pt x="2361" y="1"/>
                  </a:moveTo>
                  <a:cubicBezTo>
                    <a:pt x="1" y="8560"/>
                    <a:pt x="797" y="17688"/>
                    <a:pt x="4636" y="25679"/>
                  </a:cubicBezTo>
                  <a:cubicBezTo>
                    <a:pt x="6266" y="29105"/>
                    <a:pt x="8863" y="33767"/>
                    <a:pt x="13184" y="33767"/>
                  </a:cubicBezTo>
                  <a:cubicBezTo>
                    <a:pt x="13309" y="33767"/>
                    <a:pt x="13436" y="33763"/>
                    <a:pt x="13565" y="33755"/>
                  </a:cubicBezTo>
                  <a:cubicBezTo>
                    <a:pt x="13679" y="33755"/>
                    <a:pt x="13764" y="33755"/>
                    <a:pt x="13849" y="33727"/>
                  </a:cubicBezTo>
                  <a:lnTo>
                    <a:pt x="13849" y="33727"/>
                  </a:lnTo>
                  <a:cubicBezTo>
                    <a:pt x="13821" y="33897"/>
                    <a:pt x="13821" y="34039"/>
                    <a:pt x="13821" y="34125"/>
                  </a:cubicBezTo>
                  <a:cubicBezTo>
                    <a:pt x="13736" y="36172"/>
                    <a:pt x="14475" y="38134"/>
                    <a:pt x="15868" y="39641"/>
                  </a:cubicBezTo>
                  <a:cubicBezTo>
                    <a:pt x="17290" y="41205"/>
                    <a:pt x="19196" y="42258"/>
                    <a:pt x="20930" y="43480"/>
                  </a:cubicBezTo>
                  <a:cubicBezTo>
                    <a:pt x="24627" y="46068"/>
                    <a:pt x="27897" y="49765"/>
                    <a:pt x="28352" y="54429"/>
                  </a:cubicBezTo>
                  <a:cubicBezTo>
                    <a:pt x="28437" y="55367"/>
                    <a:pt x="28409" y="56334"/>
                    <a:pt x="28238" y="57244"/>
                  </a:cubicBezTo>
                  <a:lnTo>
                    <a:pt x="28153" y="57130"/>
                  </a:lnTo>
                  <a:cubicBezTo>
                    <a:pt x="27364" y="56073"/>
                    <a:pt x="26299" y="55619"/>
                    <a:pt x="25251" y="55619"/>
                  </a:cubicBezTo>
                  <a:cubicBezTo>
                    <a:pt x="22972" y="55619"/>
                    <a:pt x="20774" y="57759"/>
                    <a:pt x="21670" y="60486"/>
                  </a:cubicBezTo>
                  <a:cubicBezTo>
                    <a:pt x="22072" y="61692"/>
                    <a:pt x="23108" y="62287"/>
                    <a:pt x="24204" y="62287"/>
                  </a:cubicBezTo>
                  <a:cubicBezTo>
                    <a:pt x="24814" y="62287"/>
                    <a:pt x="25443" y="62103"/>
                    <a:pt x="25992" y="61737"/>
                  </a:cubicBezTo>
                  <a:cubicBezTo>
                    <a:pt x="27272" y="60884"/>
                    <a:pt x="27982" y="59377"/>
                    <a:pt x="28324" y="57869"/>
                  </a:cubicBezTo>
                  <a:cubicBezTo>
                    <a:pt x="28722" y="58609"/>
                    <a:pt x="28949" y="59433"/>
                    <a:pt x="28978" y="60287"/>
                  </a:cubicBezTo>
                  <a:cubicBezTo>
                    <a:pt x="29120" y="62419"/>
                    <a:pt x="28324" y="64353"/>
                    <a:pt x="27613" y="66315"/>
                  </a:cubicBezTo>
                  <a:cubicBezTo>
                    <a:pt x="26873" y="68363"/>
                    <a:pt x="26305" y="70495"/>
                    <a:pt x="26902" y="72656"/>
                  </a:cubicBezTo>
                  <a:cubicBezTo>
                    <a:pt x="27926" y="76410"/>
                    <a:pt x="31281" y="78713"/>
                    <a:pt x="34893" y="79623"/>
                  </a:cubicBezTo>
                  <a:lnTo>
                    <a:pt x="34921" y="79368"/>
                  </a:lnTo>
                  <a:cubicBezTo>
                    <a:pt x="31992" y="78657"/>
                    <a:pt x="29347" y="77093"/>
                    <a:pt x="27840" y="74334"/>
                  </a:cubicBezTo>
                  <a:cubicBezTo>
                    <a:pt x="26731" y="72344"/>
                    <a:pt x="26674" y="70154"/>
                    <a:pt x="27300" y="67964"/>
                  </a:cubicBezTo>
                  <a:cubicBezTo>
                    <a:pt x="27897" y="65917"/>
                    <a:pt x="28949" y="63955"/>
                    <a:pt x="29177" y="61794"/>
                  </a:cubicBezTo>
                  <a:cubicBezTo>
                    <a:pt x="29347" y="60372"/>
                    <a:pt x="29177" y="58751"/>
                    <a:pt x="28409" y="57528"/>
                  </a:cubicBezTo>
                  <a:cubicBezTo>
                    <a:pt x="28494" y="57215"/>
                    <a:pt x="28523" y="56903"/>
                    <a:pt x="28551" y="56618"/>
                  </a:cubicBezTo>
                  <a:cubicBezTo>
                    <a:pt x="28779" y="54429"/>
                    <a:pt x="28381" y="52267"/>
                    <a:pt x="27414" y="50305"/>
                  </a:cubicBezTo>
                  <a:cubicBezTo>
                    <a:pt x="26475" y="48428"/>
                    <a:pt x="25196" y="46722"/>
                    <a:pt x="23632" y="45329"/>
                  </a:cubicBezTo>
                  <a:cubicBezTo>
                    <a:pt x="22039" y="43879"/>
                    <a:pt x="20219" y="42741"/>
                    <a:pt x="18456" y="41518"/>
                  </a:cubicBezTo>
                  <a:cubicBezTo>
                    <a:pt x="16693" y="40296"/>
                    <a:pt x="15015" y="38760"/>
                    <a:pt x="14361" y="36570"/>
                  </a:cubicBezTo>
                  <a:cubicBezTo>
                    <a:pt x="14077" y="35660"/>
                    <a:pt x="13992" y="34665"/>
                    <a:pt x="14077" y="33698"/>
                  </a:cubicBezTo>
                  <a:cubicBezTo>
                    <a:pt x="14816" y="33613"/>
                    <a:pt x="15527" y="33272"/>
                    <a:pt x="16068" y="32760"/>
                  </a:cubicBezTo>
                  <a:cubicBezTo>
                    <a:pt x="16579" y="32191"/>
                    <a:pt x="16693" y="31395"/>
                    <a:pt x="16096" y="30826"/>
                  </a:cubicBezTo>
                  <a:cubicBezTo>
                    <a:pt x="15836" y="30583"/>
                    <a:pt x="15601" y="30478"/>
                    <a:pt x="15390" y="30478"/>
                  </a:cubicBezTo>
                  <a:cubicBezTo>
                    <a:pt x="14490" y="30478"/>
                    <a:pt x="14016" y="32371"/>
                    <a:pt x="13878" y="33499"/>
                  </a:cubicBezTo>
                  <a:cubicBezTo>
                    <a:pt x="13672" y="33520"/>
                    <a:pt x="13466" y="33531"/>
                    <a:pt x="13260" y="33531"/>
                  </a:cubicBezTo>
                  <a:cubicBezTo>
                    <a:pt x="12644" y="33531"/>
                    <a:pt x="12037" y="33435"/>
                    <a:pt x="11461" y="33243"/>
                  </a:cubicBezTo>
                  <a:cubicBezTo>
                    <a:pt x="9271" y="32504"/>
                    <a:pt x="7736" y="30655"/>
                    <a:pt x="6570" y="28750"/>
                  </a:cubicBezTo>
                  <a:cubicBezTo>
                    <a:pt x="1849" y="21158"/>
                    <a:pt x="200" y="11717"/>
                    <a:pt x="1878" y="2958"/>
                  </a:cubicBezTo>
                  <a:cubicBezTo>
                    <a:pt x="2077" y="1963"/>
                    <a:pt x="2304" y="996"/>
                    <a:pt x="2589" y="1"/>
                  </a:cubicBezTo>
                  <a:close/>
                </a:path>
              </a:pathLst>
            </a:custGeom>
            <a:solidFill>
              <a:schemeClr val="accent3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0" name="Google Shape;610;p40"/>
          <p:cNvSpPr txBox="1">
            <a:spLocks noGrp="1"/>
          </p:cNvSpPr>
          <p:nvPr>
            <p:ph type="subTitle" idx="1"/>
          </p:nvPr>
        </p:nvSpPr>
        <p:spPr>
          <a:xfrm>
            <a:off x="1492476" y="3634367"/>
            <a:ext cx="4801993" cy="11850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1"/>
                </a:solidFill>
              </a:rPr>
              <a:t>Interested?  Sign Up Here -  </a:t>
            </a:r>
            <a:r>
              <a:rPr lang="en" sz="2000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https://docs.google.com/forms/d/e/1FAIpQLSeGVRJroeMis_VrXb_WJLS8fmdoLY7xObwDb4nAiDQT4YFGQw/viewform?usp=header</a:t>
            </a:r>
            <a:r>
              <a:rPr lang="en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665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2CAF2BA-54EF-3690-4835-BFF70E0D2D1C}"/>
              </a:ext>
            </a:extLst>
          </p:cNvPr>
          <p:cNvSpPr txBox="1"/>
          <p:nvPr/>
        </p:nvSpPr>
        <p:spPr>
          <a:xfrm>
            <a:off x="2286000" y="241832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25E734-A3F4-B870-3C80-0FFB5E4503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" t="-155" r="-174"/>
          <a:stretch>
            <a:fillRect/>
          </a:stretch>
        </p:blipFill>
        <p:spPr>
          <a:xfrm>
            <a:off x="0" y="-4770"/>
            <a:ext cx="9145598" cy="51482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D28261-1727-0742-3778-2EA55E7FD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2" y="31685"/>
            <a:ext cx="4023709" cy="507536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3E89C0-7792-F559-40C2-5321164972DD}"/>
              </a:ext>
            </a:extLst>
          </p:cNvPr>
          <p:cNvSpPr txBox="1"/>
          <p:nvPr/>
        </p:nvSpPr>
        <p:spPr>
          <a:xfrm>
            <a:off x="4869367" y="1434791"/>
            <a:ext cx="357582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Teachers: Mrs. DiMaggio and Mrs. Noakes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2000" b="1" dirty="0">
                <a:solidFill>
                  <a:srgbClr val="002060"/>
                </a:solidFill>
              </a:rPr>
              <a:t>Click here to join Foreign Language Club: </a:t>
            </a:r>
          </a:p>
          <a:p>
            <a:endParaRPr lang="en-US" sz="2000" b="1" dirty="0">
              <a:solidFill>
                <a:srgbClr val="002060"/>
              </a:solidFill>
              <a:hlinkClick r:id="rId4"/>
            </a:endParaRPr>
          </a:p>
          <a:p>
            <a:r>
              <a:rPr lang="en-US" dirty="0">
                <a:hlinkClick r:id="rId4"/>
              </a:rPr>
              <a:t>Foreign Language Club – Fill out form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7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10FC50-1629-1CA6-D763-203357653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21"/>
            <a:ext cx="9144000" cy="51120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1D55BC-88F2-F824-034B-D87C7F9031D5}"/>
              </a:ext>
            </a:extLst>
          </p:cNvPr>
          <p:cNvSpPr txBox="1"/>
          <p:nvPr/>
        </p:nvSpPr>
        <p:spPr>
          <a:xfrm>
            <a:off x="6514000" y="355886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hlinkClick r:id="rId4"/>
              </a:rPr>
              <a:t>https://tinyurl.com/3u2n6328</a:t>
            </a: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CBA8A9-EA9A-E27E-A7DB-D6A111CF2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14" y="3867149"/>
            <a:ext cx="1256180" cy="12584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AC8B401-79B9-D998-56D0-658FE5A67839}"/>
              </a:ext>
            </a:extLst>
          </p:cNvPr>
          <p:cNvSpPr txBox="1"/>
          <p:nvPr/>
        </p:nvSpPr>
        <p:spPr>
          <a:xfrm>
            <a:off x="1781340" y="4234761"/>
            <a:ext cx="117998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To join scan</a:t>
            </a:r>
            <a:endParaRPr lang="en-US"/>
          </a:p>
          <a:p>
            <a:pPr algn="ctr"/>
            <a:r>
              <a:rPr lang="en-US">
                <a:solidFill>
                  <a:schemeClr val="bg1"/>
                </a:solidFill>
              </a:rPr>
              <a:t>The QR Code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4AE504-1209-F7A3-564C-84A3445B3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31" y="350665"/>
            <a:ext cx="8245555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8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0E6570-6D2B-719B-9E74-9B45774D9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0B5B03-E54F-CB2B-011B-306E6D990A83}"/>
              </a:ext>
            </a:extLst>
          </p:cNvPr>
          <p:cNvSpPr txBox="1"/>
          <p:nvPr/>
        </p:nvSpPr>
        <p:spPr>
          <a:xfrm>
            <a:off x="2995200" y="4472112"/>
            <a:ext cx="2995200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>
                <a:hlinkClick r:id="rId3"/>
              </a:rPr>
              <a:t>Science Club 26/27  – Fill out form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17A0F7-F9E2-C432-1CE7-4830842C4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505" y="3725102"/>
            <a:ext cx="1271381" cy="127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30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329757B-1ABC-9BCA-A0AD-9B61A820B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4" y="7327"/>
            <a:ext cx="9146707" cy="51361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0F58EEC-07A7-BF1F-4509-1DE1AA24B23F}"/>
              </a:ext>
            </a:extLst>
          </p:cNvPr>
          <p:cNvSpPr/>
          <p:nvPr/>
        </p:nvSpPr>
        <p:spPr>
          <a:xfrm>
            <a:off x="5188963" y="3652883"/>
            <a:ext cx="3954678" cy="149322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  <a:p>
            <a:pPr algn="ctr"/>
            <a:r>
              <a:rPr lang="en-US"/>
              <a:t>Click here to sign up:</a:t>
            </a:r>
          </a:p>
          <a:p>
            <a:pPr algn="ctr"/>
            <a:endParaRPr lang="en-US"/>
          </a:p>
          <a:p>
            <a:pPr algn="ctr"/>
            <a:r>
              <a:rPr lang="en-US">
                <a:ea typeface="+mn-lt"/>
                <a:cs typeface="+mn-lt"/>
                <a:hlinkClick r:id="rId3"/>
              </a:rPr>
              <a:t>Student Club Sign-Up Form - Auto Club 26-27 – Fill out form</a:t>
            </a:r>
            <a:r>
              <a:rPr lang="en-US"/>
              <a:t> </a:t>
            </a:r>
          </a:p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39F55CA-196F-6643-9D78-130CD24A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51B92CE-9828-5E3F-0275-C8A52B5A3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312B3A0-15F6-2DD3-6F39-F4B028BBD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142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978274E-650C-A225-16F6-30B8FA602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10" y="67598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0446EE-964E-AA74-845B-698BDB584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284" y="3654303"/>
            <a:ext cx="1475643" cy="149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9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D6F06E-7751-33BD-5DD5-7AEDBC839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26"/>
            <a:ext cx="9144000" cy="511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19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399C-95B1-FF91-52F9-EAEB7FE1C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24" y="3116091"/>
            <a:ext cx="8407811" cy="1471798"/>
          </a:xfrm>
        </p:spPr>
        <p:txBody>
          <a:bodyPr anchor="t"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000">
                <a:solidFill>
                  <a:schemeClr val="tx2"/>
                </a:solidFill>
              </a:rPr>
              <a:t>Art History and Art Appreciation Club</a:t>
            </a:r>
            <a:br>
              <a:rPr lang="en-US" sz="3000">
                <a:solidFill>
                  <a:schemeClr val="tx2"/>
                </a:solidFill>
              </a:rPr>
            </a:br>
            <a:endParaRPr lang="en-US" sz="300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2DA6E0-69A3-C042-14AC-17C02A1A7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63" b="16420"/>
          <a:stretch/>
        </p:blipFill>
        <p:spPr>
          <a:xfrm>
            <a:off x="-69151" y="-230497"/>
            <a:ext cx="9144001" cy="3151087"/>
          </a:xfrm>
          <a:prstGeom prst="rect">
            <a:avLst/>
          </a:prstGeom>
        </p:spPr>
      </p:pic>
      <p:pic>
        <p:nvPicPr>
          <p:cNvPr id="3" name="Picture 2" descr="A qr code on a white square&#10;&#10;AI-generated content may be incorrect.">
            <a:extLst>
              <a:ext uri="{FF2B5EF4-FFF2-40B4-BE49-F238E27FC236}">
                <a16:creationId xmlns:a16="http://schemas.microsoft.com/office/drawing/2014/main" id="{88E5BE19-163B-77F9-FF3E-1ED46EC58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253" y="2473166"/>
            <a:ext cx="1400175" cy="13858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B7799C-73CC-B2F3-5D24-6132E78E1BA7}"/>
              </a:ext>
            </a:extLst>
          </p:cNvPr>
          <p:cNvSpPr txBox="1"/>
          <p:nvPr/>
        </p:nvSpPr>
        <p:spPr>
          <a:xfrm>
            <a:off x="69151" y="2870629"/>
            <a:ext cx="9072563" cy="21467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0">
                <a:ea typeface="Calibri"/>
                <a:cs typeface="Calibri"/>
              </a:rPr>
              <a:t>Art and Art History Club</a:t>
            </a:r>
          </a:p>
          <a:p>
            <a:r>
              <a:rPr lang="en-US" sz="1800">
                <a:ea typeface="Calibri"/>
                <a:cs typeface="Calibri"/>
              </a:rPr>
              <a:t>With Mrs. Huerta, Mrs. Orler, Mrs. Butler and Mrs. Al Hakiem</a:t>
            </a:r>
          </a:p>
          <a:p>
            <a:r>
              <a:rPr lang="en-US" sz="1800">
                <a:ea typeface="Calibri"/>
                <a:cs typeface="Calibri"/>
              </a:rPr>
              <a:t>Meeting- 3 pm Every other Wednesday</a:t>
            </a:r>
          </a:p>
          <a:p>
            <a:endParaRPr lang="en-US" sz="1800">
              <a:ea typeface="Calibri"/>
              <a:cs typeface="Calibri"/>
            </a:endParaRPr>
          </a:p>
          <a:p>
            <a:r>
              <a:rPr lang="en-US" sz="1800">
                <a:ea typeface="Calibri"/>
                <a:cs typeface="Calibri"/>
              </a:rPr>
              <a:t>Sign-up</a:t>
            </a:r>
          </a:p>
          <a:p>
            <a:r>
              <a:rPr lang="en-US" sz="1800">
                <a:ea typeface="Calibri"/>
                <a:cs typeface="Calibri"/>
              </a:rPr>
              <a:t>https://forms.cloud.microsoft/r/9mMaFAxRT0?origin=lprLink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A3DCCA-9613-3598-682E-EFB49D6D4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073" y="2352273"/>
            <a:ext cx="1630355" cy="162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57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1F95FC-A0C9-F3F5-ECF7-8A8830722880}"/>
              </a:ext>
            </a:extLst>
          </p:cNvPr>
          <p:cNvSpPr txBox="1"/>
          <p:nvPr/>
        </p:nvSpPr>
        <p:spPr>
          <a:xfrm>
            <a:off x="7493208" y="1932879"/>
            <a:ext cx="155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/>
                </a:solidFill>
              </a:rPr>
              <a:t>Scan here to sign up!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75D5AA-1DF3-6DB9-87AA-4C73E29F40FD}"/>
              </a:ext>
            </a:extLst>
          </p:cNvPr>
          <p:cNvSpPr txBox="1"/>
          <p:nvPr/>
        </p:nvSpPr>
        <p:spPr>
          <a:xfrm>
            <a:off x="7618878" y="3911924"/>
            <a:ext cx="1205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https://bit.ly/4mBvzyk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accent1"/>
              </a:solidFill>
            </a:endParaRP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4D61BD-92D9-21A4-4824-AF8515393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37" y="183907"/>
            <a:ext cx="8445034" cy="477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4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EA5E23-75CF-13F4-7AE7-59409C881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80" y="74341"/>
            <a:ext cx="8898674" cy="483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723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BDE4C-FB3B-3F2D-96D5-41ACC293C4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4D9F8-FAA8-89A1-6C74-2567A03FA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3A811-07BF-BF40-5797-E11DF9DD3D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" r="-750"/>
          <a:stretch>
            <a:fillRect/>
          </a:stretch>
        </p:blipFill>
        <p:spPr>
          <a:xfrm>
            <a:off x="1" y="0"/>
            <a:ext cx="9228482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5768AC-8788-D74A-443B-5FC7700ABA7F}"/>
              </a:ext>
            </a:extLst>
          </p:cNvPr>
          <p:cNvSpPr/>
          <p:nvPr/>
        </p:nvSpPr>
        <p:spPr>
          <a:xfrm rot="20117540">
            <a:off x="-76772" y="1079250"/>
            <a:ext cx="2355060" cy="13157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27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Make Props and Costumes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CABA7C-F39C-21A9-25DD-E4E40B33E02C}"/>
              </a:ext>
            </a:extLst>
          </p:cNvPr>
          <p:cNvSpPr/>
          <p:nvPr/>
        </p:nvSpPr>
        <p:spPr>
          <a:xfrm rot="1752827">
            <a:off x="7229305" y="1043148"/>
            <a:ext cx="2158283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27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Read Poetry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DE0C5E-0EB0-3D13-4F6F-F2D57D99F4B7}"/>
              </a:ext>
            </a:extLst>
          </p:cNvPr>
          <p:cNvSpPr/>
          <p:nvPr/>
        </p:nvSpPr>
        <p:spPr>
          <a:xfrm rot="1932517">
            <a:off x="7483174" y="2978647"/>
            <a:ext cx="1888979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27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 Film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E59E1A-1819-FC0B-B221-68470459925B}"/>
              </a:ext>
            </a:extLst>
          </p:cNvPr>
          <p:cNvSpPr/>
          <p:nvPr/>
        </p:nvSpPr>
        <p:spPr>
          <a:xfrm rot="20082614">
            <a:off x="-121609" y="3184664"/>
            <a:ext cx="2062104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27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Do Comedy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D9804F-2680-0D00-BBB1-7A1ACD341134}"/>
              </a:ext>
            </a:extLst>
          </p:cNvPr>
          <p:cNvSpPr/>
          <p:nvPr/>
        </p:nvSpPr>
        <p:spPr>
          <a:xfrm>
            <a:off x="2299641" y="-63862"/>
            <a:ext cx="4544719" cy="4847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27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Act, Write, Direct, Create!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A824C6-0C33-F72B-35F1-AE9446746365}"/>
              </a:ext>
            </a:extLst>
          </p:cNvPr>
          <p:cNvSpPr/>
          <p:nvPr/>
        </p:nvSpPr>
        <p:spPr>
          <a:xfrm>
            <a:off x="743359" y="4426146"/>
            <a:ext cx="7727115" cy="5309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3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First Tuesday of every month at 3:15 p.m.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F80E37-83CC-8D86-AA5C-7955964A4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5296" y="2635445"/>
            <a:ext cx="1734183" cy="17341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E819F85-6151-472A-792C-272EB71088D3}"/>
              </a:ext>
            </a:extLst>
          </p:cNvPr>
          <p:cNvSpPr txBox="1"/>
          <p:nvPr/>
        </p:nvSpPr>
        <p:spPr>
          <a:xfrm>
            <a:off x="6844360" y="1590907"/>
            <a:ext cx="193781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  <a:hlinkClick r:id="rId4"/>
              </a:rPr>
              <a:t>Sign up here: </a:t>
            </a:r>
          </a:p>
          <a:p>
            <a:endParaRPr lang="en-US">
              <a:solidFill>
                <a:schemeClr val="bg1"/>
              </a:solidFill>
              <a:hlinkClick r:id="rId4"/>
            </a:endParaRPr>
          </a:p>
          <a:p>
            <a:r>
              <a:rPr lang="en-US">
                <a:solidFill>
                  <a:schemeClr val="bg1"/>
                </a:solidFill>
                <a:hlinkClick r:id="rId4"/>
              </a:rPr>
              <a:t>https://forms.gle/GFcS4cQQKaeMnJ6n6</a:t>
            </a: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0293C8-FC18-9EB2-5A6E-36550A326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45BC0F-937E-514F-6854-44EC5E44B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81" y="0"/>
            <a:ext cx="9144000" cy="51435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F9C1A99-65CC-2ACE-0739-F01D712AAF1B}"/>
              </a:ext>
            </a:extLst>
          </p:cNvPr>
          <p:cNvSpPr txBox="1"/>
          <p:nvPr/>
        </p:nvSpPr>
        <p:spPr>
          <a:xfrm>
            <a:off x="6062577" y="3393640"/>
            <a:ext cx="22794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hlinkClick r:id="rId7"/>
              </a:rPr>
              <a:t>Drama Club Sign Up</a:t>
            </a:r>
            <a:endParaRPr lang="en-U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899092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71589-EFC1-0EBE-3C04-DFEC67D12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1EC05E1B-AD60-83E3-1E26-62AC3AD9F786}"/>
              </a:ext>
            </a:extLst>
          </p:cNvPr>
          <p:cNvSpPr txBox="1"/>
          <p:nvPr/>
        </p:nvSpPr>
        <p:spPr>
          <a:xfrm>
            <a:off x="635410" y="523657"/>
            <a:ext cx="7872929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800">
                <a:solidFill>
                  <a:srgbClr val="9CBE53"/>
                </a:solidFill>
                <a:latin typeface="Impact"/>
              </a:rPr>
              <a:t>GARDENING CLUB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1B849C98-13A1-EA42-DC8F-75F0DAF5908F}"/>
              </a:ext>
            </a:extLst>
          </p:cNvPr>
          <p:cNvGrpSpPr/>
          <p:nvPr/>
        </p:nvGrpSpPr>
        <p:grpSpPr>
          <a:xfrm>
            <a:off x="223312" y="382722"/>
            <a:ext cx="7439232" cy="1680453"/>
            <a:chOff x="78357" y="1296973"/>
            <a:chExt cx="19837953" cy="4481208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FD52FFB7-1D27-29D5-697E-4E06A5742DBE}"/>
                </a:ext>
              </a:extLst>
            </p:cNvPr>
            <p:cNvSpPr txBox="1"/>
            <p:nvPr/>
          </p:nvSpPr>
          <p:spPr>
            <a:xfrm>
              <a:off x="2345397" y="1892160"/>
              <a:ext cx="17570913" cy="3886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0066"/>
                </a:lnSpc>
              </a:pPr>
              <a:endParaRPr lang="en-US" sz="14350">
                <a:solidFill>
                  <a:srgbClr val="82AA33"/>
                </a:solidFill>
                <a:latin typeface="Extenda 30 Deca"/>
                <a:ea typeface="Extenda 30 Deca"/>
                <a:cs typeface="Extenda 30 Deca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CA29F21-C952-6F93-D8F0-3504049C4816}"/>
                </a:ext>
              </a:extLst>
            </p:cNvPr>
            <p:cNvSpPr txBox="1"/>
            <p:nvPr/>
          </p:nvSpPr>
          <p:spPr>
            <a:xfrm rot="21200858">
              <a:off x="78357" y="1296973"/>
              <a:ext cx="11018275" cy="1020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5"/>
                </a:lnSpc>
              </a:pPr>
              <a:r>
                <a:rPr lang="en-US" sz="3950">
                  <a:solidFill>
                    <a:srgbClr val="242E13"/>
                  </a:solidFill>
                  <a:latin typeface="Segoe Script"/>
                  <a:ea typeface="Majesty"/>
                  <a:cs typeface="Majesty"/>
                  <a:sym typeface="Majesty"/>
                </a:rPr>
                <a:t>Join the</a:t>
              </a:r>
              <a:endParaRPr lang="en-US" sz="3950">
                <a:solidFill>
                  <a:srgbClr val="242E13"/>
                </a:solidFill>
                <a:latin typeface="Segoe Script"/>
                <a:ea typeface="Majesty"/>
                <a:cs typeface="Majesty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0900113-EC99-EC73-B8C7-D8982438FCFA}"/>
              </a:ext>
            </a:extLst>
          </p:cNvPr>
          <p:cNvSpPr txBox="1"/>
          <p:nvPr/>
        </p:nvSpPr>
        <p:spPr>
          <a:xfrm>
            <a:off x="2002344" y="1749594"/>
            <a:ext cx="4826540" cy="25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90"/>
              </a:lnSpc>
            </a:pPr>
            <a:r>
              <a:rPr lang="en-US" sz="165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With Mrs. Binkley &amp; Ms. Hudson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2B7AD4E-1AC4-826F-7503-DF2A21B9361F}"/>
              </a:ext>
            </a:extLst>
          </p:cNvPr>
          <p:cNvSpPr/>
          <p:nvPr/>
        </p:nvSpPr>
        <p:spPr>
          <a:xfrm rot="15310819">
            <a:off x="8340139" y="15952"/>
            <a:ext cx="950835" cy="1284198"/>
          </a:xfrm>
          <a:custGeom>
            <a:avLst/>
            <a:gdLst/>
            <a:ahLst/>
            <a:cxnLst/>
            <a:rect l="l" t="t" r="r" b="b"/>
            <a:pathLst>
              <a:path w="2086568" h="2736483">
                <a:moveTo>
                  <a:pt x="0" y="0"/>
                </a:moveTo>
                <a:lnTo>
                  <a:pt x="2086568" y="0"/>
                </a:lnTo>
                <a:lnTo>
                  <a:pt x="2086568" y="2736483"/>
                </a:lnTo>
                <a:lnTo>
                  <a:pt x="0" y="27364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885F7CC-A0A5-6D93-5064-7BDEE6C80558}"/>
              </a:ext>
            </a:extLst>
          </p:cNvPr>
          <p:cNvGrpSpPr/>
          <p:nvPr/>
        </p:nvGrpSpPr>
        <p:grpSpPr>
          <a:xfrm>
            <a:off x="0" y="4400187"/>
            <a:ext cx="9144000" cy="889630"/>
            <a:chOff x="0" y="0"/>
            <a:chExt cx="4816593" cy="46861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A87CB729-A89E-96E7-607A-AEE285F3AA9C}"/>
                </a:ext>
              </a:extLst>
            </p:cNvPr>
            <p:cNvSpPr/>
            <p:nvPr/>
          </p:nvSpPr>
          <p:spPr>
            <a:xfrm>
              <a:off x="0" y="0"/>
              <a:ext cx="4816592" cy="468611"/>
            </a:xfrm>
            <a:custGeom>
              <a:avLst/>
              <a:gdLst/>
              <a:ahLst/>
              <a:cxnLst/>
              <a:rect l="l" t="t" r="r" b="b"/>
              <a:pathLst>
                <a:path w="4816592" h="468611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447021"/>
                  </a:lnTo>
                  <a:cubicBezTo>
                    <a:pt x="4816592" y="458945"/>
                    <a:pt x="4806926" y="468611"/>
                    <a:pt x="4795002" y="468611"/>
                  </a:cubicBezTo>
                  <a:lnTo>
                    <a:pt x="21590" y="468611"/>
                  </a:lnTo>
                  <a:cubicBezTo>
                    <a:pt x="15864" y="468611"/>
                    <a:pt x="10372" y="466337"/>
                    <a:pt x="6324" y="462288"/>
                  </a:cubicBezTo>
                  <a:cubicBezTo>
                    <a:pt x="2275" y="458239"/>
                    <a:pt x="0" y="452747"/>
                    <a:pt x="0" y="447021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26412F"/>
            </a:solid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DFCE307-DDF2-E80C-FCC1-948345D385C1}"/>
                </a:ext>
              </a:extLst>
            </p:cNvPr>
            <p:cNvSpPr txBox="1"/>
            <p:nvPr/>
          </p:nvSpPr>
          <p:spPr>
            <a:xfrm>
              <a:off x="0" y="-38100"/>
              <a:ext cx="4816593" cy="506711"/>
            </a:xfrm>
            <a:prstGeom prst="rect">
              <a:avLst/>
            </a:prstGeom>
          </p:spPr>
          <p:txBody>
            <a:bodyPr lIns="25400" tIns="25400" rIns="25400" bIns="2540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81FFD962-7EA9-4951-4DBC-E5EEEB30AB3F}"/>
              </a:ext>
            </a:extLst>
          </p:cNvPr>
          <p:cNvSpPr/>
          <p:nvPr/>
        </p:nvSpPr>
        <p:spPr>
          <a:xfrm>
            <a:off x="256453" y="4610229"/>
            <a:ext cx="384703" cy="384703"/>
          </a:xfrm>
          <a:custGeom>
            <a:avLst/>
            <a:gdLst/>
            <a:ahLst/>
            <a:cxnLst/>
            <a:rect l="l" t="t" r="r" b="b"/>
            <a:pathLst>
              <a:path w="769405" h="769405">
                <a:moveTo>
                  <a:pt x="0" y="0"/>
                </a:moveTo>
                <a:lnTo>
                  <a:pt x="769405" y="0"/>
                </a:lnTo>
                <a:lnTo>
                  <a:pt x="769405" y="769405"/>
                </a:lnTo>
                <a:lnTo>
                  <a:pt x="0" y="769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FD60425-47BB-8023-DA85-16E622D7CED5}"/>
              </a:ext>
            </a:extLst>
          </p:cNvPr>
          <p:cNvSpPr/>
          <p:nvPr/>
        </p:nvSpPr>
        <p:spPr>
          <a:xfrm>
            <a:off x="2092551" y="4610229"/>
            <a:ext cx="486966" cy="384703"/>
          </a:xfrm>
          <a:custGeom>
            <a:avLst/>
            <a:gdLst/>
            <a:ahLst/>
            <a:cxnLst/>
            <a:rect l="l" t="t" r="r" b="b"/>
            <a:pathLst>
              <a:path w="973931" h="769405">
                <a:moveTo>
                  <a:pt x="0" y="0"/>
                </a:moveTo>
                <a:lnTo>
                  <a:pt x="973931" y="0"/>
                </a:lnTo>
                <a:lnTo>
                  <a:pt x="973931" y="769405"/>
                </a:lnTo>
                <a:lnTo>
                  <a:pt x="0" y="769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8E92209E-8235-3257-98C1-2F681C4F9E06}"/>
              </a:ext>
            </a:extLst>
          </p:cNvPr>
          <p:cNvSpPr/>
          <p:nvPr/>
        </p:nvSpPr>
        <p:spPr>
          <a:xfrm>
            <a:off x="4030911" y="4610229"/>
            <a:ext cx="384703" cy="384703"/>
          </a:xfrm>
          <a:custGeom>
            <a:avLst/>
            <a:gdLst/>
            <a:ahLst/>
            <a:cxnLst/>
            <a:rect l="l" t="t" r="r" b="b"/>
            <a:pathLst>
              <a:path w="769405" h="769405">
                <a:moveTo>
                  <a:pt x="0" y="0"/>
                </a:moveTo>
                <a:lnTo>
                  <a:pt x="769406" y="0"/>
                </a:lnTo>
                <a:lnTo>
                  <a:pt x="769406" y="769405"/>
                </a:lnTo>
                <a:lnTo>
                  <a:pt x="0" y="769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E2D50274-9BD1-793C-C0CF-CDF66AC3E108}"/>
              </a:ext>
            </a:extLst>
          </p:cNvPr>
          <p:cNvSpPr txBox="1"/>
          <p:nvPr/>
        </p:nvSpPr>
        <p:spPr>
          <a:xfrm>
            <a:off x="769409" y="4679487"/>
            <a:ext cx="1236910" cy="304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79"/>
              </a:lnSpc>
            </a:pPr>
            <a:r>
              <a:rPr lang="en-US" sz="1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First Meeting</a:t>
            </a:r>
            <a:endParaRPr lang="en-US" sz="12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  <a:p>
            <a:pPr algn="just">
              <a:lnSpc>
                <a:spcPts val="1091"/>
              </a:lnSpc>
            </a:pPr>
            <a:r>
              <a:rPr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Coming Soon!</a:t>
            </a:r>
            <a:endParaRPr lang="en-US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ADC4913-1732-248E-EAF3-89932A101953}"/>
              </a:ext>
            </a:extLst>
          </p:cNvPr>
          <p:cNvSpPr txBox="1"/>
          <p:nvPr/>
        </p:nvSpPr>
        <p:spPr>
          <a:xfrm>
            <a:off x="2793829" y="4618694"/>
            <a:ext cx="1026800" cy="419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79"/>
              </a:lnSpc>
            </a:pPr>
            <a:r>
              <a:rPr lang="en-US" sz="1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Where</a:t>
            </a:r>
            <a:endParaRPr lang="en-US" sz="12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  <a:p>
            <a:pPr algn="just">
              <a:lnSpc>
                <a:spcPts val="1091"/>
              </a:lnSpc>
            </a:pPr>
            <a:r>
              <a:rPr lang="en-US" sz="90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Online </a:t>
            </a:r>
          </a:p>
          <a:p>
            <a:pPr algn="just">
              <a:lnSpc>
                <a:spcPts val="851"/>
              </a:lnSpc>
            </a:pPr>
            <a:r>
              <a:rPr lang="en-US" sz="70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(Link will be provided)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0EBD3E2-A82C-42AC-7692-5B72F243BF75}"/>
              </a:ext>
            </a:extLst>
          </p:cNvPr>
          <p:cNvSpPr txBox="1"/>
          <p:nvPr/>
        </p:nvSpPr>
        <p:spPr>
          <a:xfrm>
            <a:off x="4625164" y="4618694"/>
            <a:ext cx="1026800" cy="420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279"/>
              </a:lnSpc>
            </a:pPr>
            <a:r>
              <a:rPr lang="en-US" sz="1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Questions?</a:t>
            </a:r>
            <a:endParaRPr lang="en-US" sz="12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  <a:p>
            <a:pPr algn="just">
              <a:lnSpc>
                <a:spcPts val="971"/>
              </a:lnSpc>
            </a:pPr>
            <a:r>
              <a:rPr lang="en-US" sz="809" spc="-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Contact Club Sponsor for more info.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B071293-CE48-D1AE-792B-3C865667A9CB}"/>
              </a:ext>
            </a:extLst>
          </p:cNvPr>
          <p:cNvGrpSpPr/>
          <p:nvPr/>
        </p:nvGrpSpPr>
        <p:grpSpPr>
          <a:xfrm>
            <a:off x="6346519" y="1882837"/>
            <a:ext cx="2176608" cy="2403639"/>
            <a:chOff x="0" y="0"/>
            <a:chExt cx="1146526" cy="126611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7AE370E-E4AE-8D33-196B-3735BD5AAF28}"/>
                </a:ext>
              </a:extLst>
            </p:cNvPr>
            <p:cNvSpPr/>
            <p:nvPr/>
          </p:nvSpPr>
          <p:spPr>
            <a:xfrm>
              <a:off x="0" y="0"/>
              <a:ext cx="1146526" cy="1266114"/>
            </a:xfrm>
            <a:custGeom>
              <a:avLst/>
              <a:gdLst/>
              <a:ahLst/>
              <a:cxnLst/>
              <a:rect l="l" t="t" r="r" b="b"/>
              <a:pathLst>
                <a:path w="1146526" h="1266114">
                  <a:moveTo>
                    <a:pt x="90700" y="0"/>
                  </a:moveTo>
                  <a:lnTo>
                    <a:pt x="1055826" y="0"/>
                  </a:lnTo>
                  <a:cubicBezTo>
                    <a:pt x="1079881" y="0"/>
                    <a:pt x="1102951" y="9556"/>
                    <a:pt x="1119960" y="26566"/>
                  </a:cubicBezTo>
                  <a:cubicBezTo>
                    <a:pt x="1136970" y="43575"/>
                    <a:pt x="1146526" y="66645"/>
                    <a:pt x="1146526" y="90700"/>
                  </a:cubicBezTo>
                  <a:lnTo>
                    <a:pt x="1146526" y="1175414"/>
                  </a:lnTo>
                  <a:cubicBezTo>
                    <a:pt x="1146526" y="1225506"/>
                    <a:pt x="1105918" y="1266114"/>
                    <a:pt x="1055826" y="1266114"/>
                  </a:cubicBezTo>
                  <a:lnTo>
                    <a:pt x="90700" y="1266114"/>
                  </a:lnTo>
                  <a:cubicBezTo>
                    <a:pt x="66645" y="1266114"/>
                    <a:pt x="43575" y="1256558"/>
                    <a:pt x="26566" y="1239549"/>
                  </a:cubicBezTo>
                  <a:cubicBezTo>
                    <a:pt x="9556" y="1222539"/>
                    <a:pt x="0" y="1199469"/>
                    <a:pt x="0" y="1175414"/>
                  </a:cubicBezTo>
                  <a:lnTo>
                    <a:pt x="0" y="90700"/>
                  </a:lnTo>
                  <a:cubicBezTo>
                    <a:pt x="0" y="40608"/>
                    <a:pt x="40608" y="0"/>
                    <a:pt x="90700" y="0"/>
                  </a:cubicBezTo>
                  <a:close/>
                </a:path>
              </a:pathLst>
            </a:custGeom>
            <a:solidFill>
              <a:srgbClr val="26412F"/>
            </a:solid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12931E2-971C-D724-8823-99F709EB2B0E}"/>
                </a:ext>
              </a:extLst>
            </p:cNvPr>
            <p:cNvSpPr txBox="1"/>
            <p:nvPr/>
          </p:nvSpPr>
          <p:spPr>
            <a:xfrm>
              <a:off x="0" y="-38100"/>
              <a:ext cx="1146526" cy="1304214"/>
            </a:xfrm>
            <a:prstGeom prst="rect">
              <a:avLst/>
            </a:prstGeom>
          </p:spPr>
          <p:txBody>
            <a:bodyPr lIns="25400" tIns="25400" rIns="25400" bIns="2540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330"/>
                </a:lnSpc>
              </a:pPr>
              <a:endParaRPr sz="450"/>
            </a:p>
          </p:txBody>
        </p:sp>
      </p:grpSp>
      <p:sp>
        <p:nvSpPr>
          <p:cNvPr id="19" name="Freeform 19">
            <a:extLst>
              <a:ext uri="{FF2B5EF4-FFF2-40B4-BE49-F238E27FC236}">
                <a16:creationId xmlns:a16="http://schemas.microsoft.com/office/drawing/2014/main" id="{33EB7123-DC96-1CB9-9A51-EDF64DAC1B45}"/>
              </a:ext>
            </a:extLst>
          </p:cNvPr>
          <p:cNvSpPr/>
          <p:nvPr/>
        </p:nvSpPr>
        <p:spPr>
          <a:xfrm rot="21471639">
            <a:off x="6753352" y="2310324"/>
            <a:ext cx="1362941" cy="74962"/>
          </a:xfrm>
          <a:custGeom>
            <a:avLst/>
            <a:gdLst/>
            <a:ahLst/>
            <a:cxnLst/>
            <a:rect l="l" t="t" r="r" b="b"/>
            <a:pathLst>
              <a:path w="2725882" h="149924">
                <a:moveTo>
                  <a:pt x="0" y="0"/>
                </a:moveTo>
                <a:lnTo>
                  <a:pt x="2725882" y="0"/>
                </a:lnTo>
                <a:lnTo>
                  <a:pt x="2725882" y="149924"/>
                </a:lnTo>
                <a:lnTo>
                  <a:pt x="0" y="149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6E5A219E-2D83-CE91-97AC-8E6DA8456F5D}"/>
              </a:ext>
            </a:extLst>
          </p:cNvPr>
          <p:cNvSpPr/>
          <p:nvPr/>
        </p:nvSpPr>
        <p:spPr>
          <a:xfrm>
            <a:off x="6744430" y="2685837"/>
            <a:ext cx="1325502" cy="1325502"/>
          </a:xfrm>
          <a:custGeom>
            <a:avLst/>
            <a:gdLst/>
            <a:ahLst/>
            <a:cxnLst/>
            <a:rect l="l" t="t" r="r" b="b"/>
            <a:pathLst>
              <a:path w="2651003" h="2651003">
                <a:moveTo>
                  <a:pt x="0" y="0"/>
                </a:moveTo>
                <a:lnTo>
                  <a:pt x="2651003" y="0"/>
                </a:lnTo>
                <a:lnTo>
                  <a:pt x="2651003" y="2651003"/>
                </a:lnTo>
                <a:lnTo>
                  <a:pt x="0" y="26510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28DB5381-9CF0-1BE6-F2A1-98FAE0CD6FD2}"/>
              </a:ext>
            </a:extLst>
          </p:cNvPr>
          <p:cNvGrpSpPr/>
          <p:nvPr/>
        </p:nvGrpSpPr>
        <p:grpSpPr>
          <a:xfrm>
            <a:off x="641156" y="2285752"/>
            <a:ext cx="5040394" cy="2000724"/>
            <a:chOff x="0" y="0"/>
            <a:chExt cx="13441050" cy="5335263"/>
          </a:xfrm>
        </p:grpSpPr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8CFC7048-6856-2B83-F757-E9F938C254E2}"/>
                </a:ext>
              </a:extLst>
            </p:cNvPr>
            <p:cNvGrpSpPr/>
            <p:nvPr/>
          </p:nvGrpSpPr>
          <p:grpSpPr>
            <a:xfrm>
              <a:off x="0" y="2559667"/>
              <a:ext cx="13441050" cy="2775596"/>
              <a:chOff x="0" y="0"/>
              <a:chExt cx="1561778" cy="322509"/>
            </a:xfrm>
          </p:grpSpPr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C49EFCBC-3323-A35D-95E3-B6BCB0F24A38}"/>
                  </a:ext>
                </a:extLst>
              </p:cNvPr>
              <p:cNvSpPr/>
              <p:nvPr/>
            </p:nvSpPr>
            <p:spPr>
              <a:xfrm>
                <a:off x="0" y="0"/>
                <a:ext cx="1561778" cy="322509"/>
              </a:xfrm>
              <a:custGeom>
                <a:avLst/>
                <a:gdLst/>
                <a:ahLst/>
                <a:cxnLst/>
                <a:rect l="l" t="t" r="r" b="b"/>
                <a:pathLst>
                  <a:path w="1561778" h="322509">
                    <a:moveTo>
                      <a:pt x="44543" y="0"/>
                    </a:moveTo>
                    <a:lnTo>
                      <a:pt x="1517235" y="0"/>
                    </a:lnTo>
                    <a:cubicBezTo>
                      <a:pt x="1541835" y="0"/>
                      <a:pt x="1561778" y="19943"/>
                      <a:pt x="1561778" y="44543"/>
                    </a:cubicBezTo>
                    <a:lnTo>
                      <a:pt x="1561778" y="277966"/>
                    </a:lnTo>
                    <a:cubicBezTo>
                      <a:pt x="1561778" y="289780"/>
                      <a:pt x="1557085" y="301109"/>
                      <a:pt x="1548731" y="309463"/>
                    </a:cubicBezTo>
                    <a:cubicBezTo>
                      <a:pt x="1540378" y="317816"/>
                      <a:pt x="1529048" y="322509"/>
                      <a:pt x="1517235" y="322509"/>
                    </a:cubicBezTo>
                    <a:lnTo>
                      <a:pt x="44543" y="322509"/>
                    </a:lnTo>
                    <a:cubicBezTo>
                      <a:pt x="32730" y="322509"/>
                      <a:pt x="21400" y="317816"/>
                      <a:pt x="13046" y="309463"/>
                    </a:cubicBezTo>
                    <a:cubicBezTo>
                      <a:pt x="4693" y="301109"/>
                      <a:pt x="0" y="289780"/>
                      <a:pt x="0" y="277966"/>
                    </a:cubicBezTo>
                    <a:lnTo>
                      <a:pt x="0" y="44543"/>
                    </a:lnTo>
                    <a:cubicBezTo>
                      <a:pt x="0" y="32730"/>
                      <a:pt x="4693" y="21400"/>
                      <a:pt x="13046" y="13046"/>
                    </a:cubicBezTo>
                    <a:cubicBezTo>
                      <a:pt x="21400" y="4693"/>
                      <a:pt x="32730" y="0"/>
                      <a:pt x="44543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133021" b="-89615"/>
                </a:stretch>
              </a:blipFill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450"/>
              </a:p>
            </p:txBody>
          </p:sp>
        </p:grp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F591F7B-523F-398E-C530-DDE6BBE5197C}"/>
                </a:ext>
              </a:extLst>
            </p:cNvPr>
            <p:cNvSpPr/>
            <p:nvPr/>
          </p:nvSpPr>
          <p:spPr>
            <a:xfrm rot="-5400000">
              <a:off x="8846200" y="1123124"/>
              <a:ext cx="2415320" cy="169072"/>
            </a:xfrm>
            <a:custGeom>
              <a:avLst/>
              <a:gdLst/>
              <a:ahLst/>
              <a:cxnLst/>
              <a:rect l="l" t="t" r="r" b="b"/>
              <a:pathLst>
                <a:path w="2415320" h="169072">
                  <a:moveTo>
                    <a:pt x="0" y="0"/>
                  </a:moveTo>
                  <a:lnTo>
                    <a:pt x="2415320" y="0"/>
                  </a:lnTo>
                  <a:lnTo>
                    <a:pt x="2415320" y="169072"/>
                  </a:lnTo>
                  <a:lnTo>
                    <a:pt x="0" y="169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D1F34080-7C74-027B-4F62-8C11C45CBAB7}"/>
                </a:ext>
              </a:extLst>
            </p:cNvPr>
            <p:cNvSpPr/>
            <p:nvPr/>
          </p:nvSpPr>
          <p:spPr>
            <a:xfrm rot="-5400000">
              <a:off x="5683322" y="1123124"/>
              <a:ext cx="2415320" cy="169072"/>
            </a:xfrm>
            <a:custGeom>
              <a:avLst/>
              <a:gdLst/>
              <a:ahLst/>
              <a:cxnLst/>
              <a:rect l="l" t="t" r="r" b="b"/>
              <a:pathLst>
                <a:path w="2415320" h="169072">
                  <a:moveTo>
                    <a:pt x="0" y="0"/>
                  </a:moveTo>
                  <a:lnTo>
                    <a:pt x="2415321" y="0"/>
                  </a:lnTo>
                  <a:lnTo>
                    <a:pt x="2415321" y="169072"/>
                  </a:lnTo>
                  <a:lnTo>
                    <a:pt x="0" y="169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1AD34D0-4D7B-975F-C38F-07FC30107FD9}"/>
                </a:ext>
              </a:extLst>
            </p:cNvPr>
            <p:cNvSpPr/>
            <p:nvPr/>
          </p:nvSpPr>
          <p:spPr>
            <a:xfrm rot="-5400000">
              <a:off x="2454275" y="1123124"/>
              <a:ext cx="2415320" cy="169072"/>
            </a:xfrm>
            <a:custGeom>
              <a:avLst/>
              <a:gdLst/>
              <a:ahLst/>
              <a:cxnLst/>
              <a:rect l="l" t="t" r="r" b="b"/>
              <a:pathLst>
                <a:path w="2415320" h="169072">
                  <a:moveTo>
                    <a:pt x="0" y="0"/>
                  </a:moveTo>
                  <a:lnTo>
                    <a:pt x="2415320" y="0"/>
                  </a:lnTo>
                  <a:lnTo>
                    <a:pt x="2415320" y="169072"/>
                  </a:lnTo>
                  <a:lnTo>
                    <a:pt x="0" y="169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2E909CB7-58AD-63F4-9EC9-F302C5D6F093}"/>
                </a:ext>
              </a:extLst>
            </p:cNvPr>
            <p:cNvSpPr/>
            <p:nvPr/>
          </p:nvSpPr>
          <p:spPr>
            <a:xfrm rot="-5400000">
              <a:off x="11565258" y="1123124"/>
              <a:ext cx="2415320" cy="169072"/>
            </a:xfrm>
            <a:custGeom>
              <a:avLst/>
              <a:gdLst/>
              <a:ahLst/>
              <a:cxnLst/>
              <a:rect l="l" t="t" r="r" b="b"/>
              <a:pathLst>
                <a:path w="2415320" h="169072">
                  <a:moveTo>
                    <a:pt x="0" y="0"/>
                  </a:moveTo>
                  <a:lnTo>
                    <a:pt x="2415320" y="0"/>
                  </a:lnTo>
                  <a:lnTo>
                    <a:pt x="2415320" y="169072"/>
                  </a:lnTo>
                  <a:lnTo>
                    <a:pt x="0" y="169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4B45D5F2-28CF-B920-1375-C33F31B9EF6A}"/>
                </a:ext>
              </a:extLst>
            </p:cNvPr>
            <p:cNvSpPr/>
            <p:nvPr/>
          </p:nvSpPr>
          <p:spPr>
            <a:xfrm rot="-5400000">
              <a:off x="-412723" y="1123124"/>
              <a:ext cx="2415320" cy="169072"/>
            </a:xfrm>
            <a:custGeom>
              <a:avLst/>
              <a:gdLst/>
              <a:ahLst/>
              <a:cxnLst/>
              <a:rect l="l" t="t" r="r" b="b"/>
              <a:pathLst>
                <a:path w="2415320" h="169072">
                  <a:moveTo>
                    <a:pt x="0" y="0"/>
                  </a:moveTo>
                  <a:lnTo>
                    <a:pt x="2415321" y="0"/>
                  </a:lnTo>
                  <a:lnTo>
                    <a:pt x="2415321" y="169072"/>
                  </a:lnTo>
                  <a:lnTo>
                    <a:pt x="0" y="1690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3979EAC1-1FD5-11C8-9694-3D53E737513F}"/>
                </a:ext>
              </a:extLst>
            </p:cNvPr>
            <p:cNvSpPr/>
            <p:nvPr/>
          </p:nvSpPr>
          <p:spPr>
            <a:xfrm>
              <a:off x="1838142" y="218335"/>
              <a:ext cx="653783" cy="611287"/>
            </a:xfrm>
            <a:custGeom>
              <a:avLst/>
              <a:gdLst/>
              <a:ahLst/>
              <a:cxnLst/>
              <a:rect l="l" t="t" r="r" b="b"/>
              <a:pathLst>
                <a:path w="653783" h="611287">
                  <a:moveTo>
                    <a:pt x="0" y="0"/>
                  </a:moveTo>
                  <a:lnTo>
                    <a:pt x="653783" y="0"/>
                  </a:lnTo>
                  <a:lnTo>
                    <a:pt x="653783" y="611287"/>
                  </a:lnTo>
                  <a:lnTo>
                    <a:pt x="0" y="611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85A2079-6CC4-F1B0-DF98-564DF0CC5989}"/>
                </a:ext>
              </a:extLst>
            </p:cNvPr>
            <p:cNvSpPr/>
            <p:nvPr/>
          </p:nvSpPr>
          <p:spPr>
            <a:xfrm>
              <a:off x="4674024" y="254232"/>
              <a:ext cx="1204870" cy="819311"/>
            </a:xfrm>
            <a:custGeom>
              <a:avLst/>
              <a:gdLst/>
              <a:ahLst/>
              <a:cxnLst/>
              <a:rect l="l" t="t" r="r" b="b"/>
              <a:pathLst>
                <a:path w="1204870" h="819311">
                  <a:moveTo>
                    <a:pt x="0" y="0"/>
                  </a:moveTo>
                  <a:lnTo>
                    <a:pt x="1204870" y="0"/>
                  </a:lnTo>
                  <a:lnTo>
                    <a:pt x="1204870" y="819311"/>
                  </a:lnTo>
                  <a:lnTo>
                    <a:pt x="0" y="819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F8DB2443-5B96-5EEA-9C91-8BA838249799}"/>
                </a:ext>
              </a:extLst>
            </p:cNvPr>
            <p:cNvSpPr/>
            <p:nvPr/>
          </p:nvSpPr>
          <p:spPr>
            <a:xfrm>
              <a:off x="8096260" y="218335"/>
              <a:ext cx="752322" cy="752322"/>
            </a:xfrm>
            <a:custGeom>
              <a:avLst/>
              <a:gdLst/>
              <a:ahLst/>
              <a:cxnLst/>
              <a:rect l="l" t="t" r="r" b="b"/>
              <a:pathLst>
                <a:path w="752322" h="752322">
                  <a:moveTo>
                    <a:pt x="0" y="0"/>
                  </a:moveTo>
                  <a:lnTo>
                    <a:pt x="752323" y="0"/>
                  </a:lnTo>
                  <a:lnTo>
                    <a:pt x="752323" y="752322"/>
                  </a:lnTo>
                  <a:lnTo>
                    <a:pt x="0" y="752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F7B96ECC-A9EA-C4FB-548F-2C99538918DA}"/>
                </a:ext>
              </a:extLst>
            </p:cNvPr>
            <p:cNvSpPr/>
            <p:nvPr/>
          </p:nvSpPr>
          <p:spPr>
            <a:xfrm>
              <a:off x="11104835" y="410873"/>
              <a:ext cx="617109" cy="506030"/>
            </a:xfrm>
            <a:custGeom>
              <a:avLst/>
              <a:gdLst/>
              <a:ahLst/>
              <a:cxnLst/>
              <a:rect l="l" t="t" r="r" b="b"/>
              <a:pathLst>
                <a:path w="617109" h="506030">
                  <a:moveTo>
                    <a:pt x="0" y="0"/>
                  </a:moveTo>
                  <a:lnTo>
                    <a:pt x="617109" y="0"/>
                  </a:lnTo>
                  <a:lnTo>
                    <a:pt x="617109" y="506029"/>
                  </a:lnTo>
                  <a:lnTo>
                    <a:pt x="0" y="5060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50"/>
            </a:p>
          </p:txBody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id="{EFE3E438-FD90-FA03-A9D3-331605243E4D}"/>
                </a:ext>
              </a:extLst>
            </p:cNvPr>
            <p:cNvSpPr txBox="1"/>
            <p:nvPr/>
          </p:nvSpPr>
          <p:spPr>
            <a:xfrm>
              <a:off x="1082868" y="1028906"/>
              <a:ext cx="2164331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26"/>
                </a:lnSpc>
              </a:pPr>
              <a:r>
                <a:rPr lang="en-US" sz="1022">
                  <a:solidFill>
                    <a:srgbClr val="242E13"/>
                  </a:solidFill>
                  <a:latin typeface="Poppins"/>
                  <a:ea typeface="Poppins"/>
                  <a:cs typeface="Poppins"/>
                  <a:sym typeface="Poppins"/>
                </a:rPr>
                <a:t>Plant Something New</a:t>
              </a:r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87F444D9-8CDB-ECD4-2611-E5224C87F6B0}"/>
                </a:ext>
              </a:extLst>
            </p:cNvPr>
            <p:cNvSpPr txBox="1"/>
            <p:nvPr/>
          </p:nvSpPr>
          <p:spPr>
            <a:xfrm>
              <a:off x="4076672" y="1308725"/>
              <a:ext cx="2399575" cy="831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26"/>
                </a:lnSpc>
              </a:pPr>
              <a:r>
                <a:rPr lang="en-US" sz="1022">
                  <a:solidFill>
                    <a:srgbClr val="242E13"/>
                  </a:solidFill>
                  <a:latin typeface="Poppins"/>
                  <a:ea typeface="Poppins"/>
                  <a:cs typeface="Poppins"/>
                  <a:sym typeface="Poppins"/>
                </a:rPr>
                <a:t>Learn &amp; Grow Together</a:t>
              </a:r>
            </a:p>
          </p:txBody>
        </p:sp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D70CBA10-2AB5-576E-E078-84B71375BC79}"/>
                </a:ext>
              </a:extLst>
            </p:cNvPr>
            <p:cNvSpPr txBox="1"/>
            <p:nvPr/>
          </p:nvSpPr>
          <p:spPr>
            <a:xfrm>
              <a:off x="7305719" y="1105525"/>
              <a:ext cx="2333405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26"/>
                </a:lnSpc>
              </a:pPr>
              <a:r>
                <a:rPr lang="en-US" sz="1022">
                  <a:solidFill>
                    <a:srgbClr val="242E13"/>
                  </a:solidFill>
                  <a:latin typeface="Poppins"/>
                  <a:ea typeface="Poppins"/>
                  <a:cs typeface="Poppins"/>
                  <a:sym typeface="Poppins"/>
                </a:rPr>
                <a:t>Connect with Fellow Students</a:t>
              </a:r>
            </a:p>
          </p:txBody>
        </p:sp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15E96AD9-2D5B-51DB-C36A-3F53208B2A7F}"/>
                </a:ext>
              </a:extLst>
            </p:cNvPr>
            <p:cNvSpPr txBox="1"/>
            <p:nvPr/>
          </p:nvSpPr>
          <p:spPr>
            <a:xfrm>
              <a:off x="10468597" y="1028906"/>
              <a:ext cx="1889586" cy="1238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26"/>
                </a:lnSpc>
              </a:pPr>
              <a:r>
                <a:rPr lang="en-US" sz="1022">
                  <a:solidFill>
                    <a:srgbClr val="242E13"/>
                  </a:solidFill>
                  <a:latin typeface="Poppins"/>
                  <a:ea typeface="Poppins"/>
                  <a:cs typeface="Poppins"/>
                  <a:sym typeface="Poppins"/>
                </a:rPr>
                <a:t>Share your Garden Journey</a:t>
              </a:r>
            </a:p>
          </p:txBody>
        </p:sp>
      </p:grpSp>
      <p:sp>
        <p:nvSpPr>
          <p:cNvPr id="37" name="Freeform 37">
            <a:extLst>
              <a:ext uri="{FF2B5EF4-FFF2-40B4-BE49-F238E27FC236}">
                <a16:creationId xmlns:a16="http://schemas.microsoft.com/office/drawing/2014/main" id="{AB40425B-C9F4-D1ED-744E-2F22F1CC483A}"/>
              </a:ext>
            </a:extLst>
          </p:cNvPr>
          <p:cNvSpPr/>
          <p:nvPr/>
        </p:nvSpPr>
        <p:spPr>
          <a:xfrm>
            <a:off x="5751677" y="4040564"/>
            <a:ext cx="3394161" cy="790065"/>
          </a:xfrm>
          <a:custGeom>
            <a:avLst/>
            <a:gdLst/>
            <a:ahLst/>
            <a:cxnLst/>
            <a:rect l="l" t="t" r="r" b="b"/>
            <a:pathLst>
              <a:path w="6418527" h="1059057">
                <a:moveTo>
                  <a:pt x="0" y="0"/>
                </a:moveTo>
                <a:lnTo>
                  <a:pt x="6418527" y="0"/>
                </a:lnTo>
                <a:lnTo>
                  <a:pt x="6418527" y="1059057"/>
                </a:lnTo>
                <a:lnTo>
                  <a:pt x="0" y="10590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50"/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C203306E-5FA4-6825-0A5C-0429FD076D1D}"/>
              </a:ext>
            </a:extLst>
          </p:cNvPr>
          <p:cNvSpPr txBox="1"/>
          <p:nvPr/>
        </p:nvSpPr>
        <p:spPr>
          <a:xfrm rot="21420000">
            <a:off x="6581538" y="2015475"/>
            <a:ext cx="1712105" cy="290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450"/>
              </a:lnSpc>
            </a:pPr>
            <a:r>
              <a:rPr lang="en-US" sz="1300">
                <a:solidFill>
                  <a:srgbClr val="FFFFFF"/>
                </a:solidFill>
                <a:latin typeface="Segoe Script"/>
                <a:ea typeface="Brittany"/>
                <a:cs typeface="Brittany"/>
                <a:sym typeface="Brittany"/>
              </a:rPr>
              <a:t>Ready</a:t>
            </a:r>
            <a:r>
              <a:rPr lang="en-US" sz="1200">
                <a:solidFill>
                  <a:srgbClr val="FFFFFF"/>
                </a:solidFill>
                <a:latin typeface="Segoe Script"/>
                <a:ea typeface="Brittany"/>
                <a:cs typeface="Brittany"/>
                <a:sym typeface="Brittany"/>
              </a:rPr>
              <a:t> to Grow?</a:t>
            </a:r>
            <a:endParaRPr lang="en-US" sz="1200">
              <a:solidFill>
                <a:srgbClr val="FFFFFF"/>
              </a:solidFill>
              <a:latin typeface="Segoe Script"/>
              <a:ea typeface="Brittany"/>
              <a:cs typeface="Brittany"/>
            </a:endParaRP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66704465-561E-75D9-0DCC-D8286D3F2B43}"/>
              </a:ext>
            </a:extLst>
          </p:cNvPr>
          <p:cNvSpPr txBox="1"/>
          <p:nvPr/>
        </p:nvSpPr>
        <p:spPr>
          <a:xfrm>
            <a:off x="6833075" y="2477786"/>
            <a:ext cx="1164208" cy="187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470"/>
              </a:lnSpc>
            </a:pPr>
            <a:r>
              <a:rPr lang="en-US" sz="10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Scan to Sign-Up!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803E0676-516F-1327-BFE1-F92A70BB8A73}"/>
              </a:ext>
            </a:extLst>
          </p:cNvPr>
          <p:cNvSpPr txBox="1"/>
          <p:nvPr/>
        </p:nvSpPr>
        <p:spPr>
          <a:xfrm>
            <a:off x="6048790" y="4340176"/>
            <a:ext cx="2721640" cy="177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368"/>
              </a:lnSpc>
            </a:pPr>
            <a:r>
              <a:rPr lang="en-US" sz="1150" b="1" i="1" u="sng">
                <a:solidFill>
                  <a:srgbClr val="195440"/>
                </a:solidFill>
                <a:latin typeface="Poppins Bold Italics"/>
                <a:ea typeface="Poppins Bold Italics"/>
                <a:cs typeface="Poppins Bold Italics"/>
                <a:sym typeface="Poppins Bold Italics"/>
                <a:hlinkClick r:id="rId15" tooltip="https://forms.cloud.microsoft/Pages/ResponsePage.aspx?id=LUmWRm1kPE2UZWxaNvMaFtJgXDB0f7BCjhtZEiJdMoFUQVEyWUw5QlpDSUNGUFBEWlAzTjJNTkJKRC4u"/>
              </a:rPr>
              <a:t>GARDENING CLUB SIGN-UP LINK</a:t>
            </a:r>
          </a:p>
        </p:txBody>
      </p:sp>
    </p:spTree>
    <p:extLst>
      <p:ext uri="{BB962C8B-B14F-4D97-AF65-F5344CB8AC3E}">
        <p14:creationId xmlns:p14="http://schemas.microsoft.com/office/powerpoint/2010/main" val="41012980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6CADC4-72D5-27AF-9B74-5DFE13A03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" y="-68580"/>
            <a:ext cx="9136380" cy="5204460"/>
          </a:xfrm>
          <a:prstGeom prst="rect">
            <a:avLst/>
          </a:prstGeom>
        </p:spPr>
      </p:pic>
      <p:sp>
        <p:nvSpPr>
          <p:cNvPr id="55" name="Google Shape;55;p13"/>
          <p:cNvSpPr/>
          <p:nvPr/>
        </p:nvSpPr>
        <p:spPr>
          <a:xfrm>
            <a:off x="2289325" y="2880745"/>
            <a:ext cx="4848900" cy="8835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2517135" y="3001945"/>
            <a:ext cx="4848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Sign Up for Social Club!</a:t>
            </a:r>
            <a:endParaRPr sz="18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9F7B17-094D-504F-25A9-B888368A2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54"/>
            <a:ext cx="9144000" cy="51145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B46A48-1CC6-CE8A-5F24-694AAD0C3867}"/>
              </a:ext>
            </a:extLst>
          </p:cNvPr>
          <p:cNvSpPr txBox="1"/>
          <p:nvPr/>
        </p:nvSpPr>
        <p:spPr>
          <a:xfrm>
            <a:off x="3969433" y="2794378"/>
            <a:ext cx="4485629" cy="442674"/>
          </a:xfrm>
          <a:prstGeom prst="roundRect">
            <a:avLst/>
          </a:prstGeom>
          <a:solidFill>
            <a:srgbClr val="DAEBC7"/>
          </a:solidFill>
          <a:ln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u="sng">
                <a:latin typeface="Gabriola"/>
              </a:rPr>
              <a:t>First Meeting:</a:t>
            </a:r>
            <a:r>
              <a:rPr lang="en-US" sz="2000" b="1">
                <a:latin typeface="Gabriola"/>
              </a:rPr>
              <a:t> August 27, 2026 @ 4:00-4:30pm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17B7B3-2FCD-2E0F-CD62-DCED9D22A315}"/>
              </a:ext>
            </a:extLst>
          </p:cNvPr>
          <p:cNvSpPr txBox="1"/>
          <p:nvPr/>
        </p:nvSpPr>
        <p:spPr>
          <a:xfrm>
            <a:off x="3969432" y="1816810"/>
            <a:ext cx="4485629" cy="919401"/>
          </a:xfrm>
          <a:prstGeom prst="roundRect">
            <a:avLst/>
          </a:prstGeom>
          <a:solidFill>
            <a:srgbClr val="DAEBC7"/>
          </a:solidFill>
          <a:ln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70C0"/>
                </a:solidFill>
                <a:latin typeface="Gabriol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Join Book Club by Filling Out This Survey</a:t>
            </a:r>
            <a:endParaRPr lang="en-US" sz="2400" b="1">
              <a:solidFill>
                <a:srgbClr val="0070C0"/>
              </a:solidFill>
              <a:latin typeface="Gabriola"/>
              <a:cs typeface="Bad Script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C4043-7EBA-47BF-A090-C9194B118413}"/>
              </a:ext>
            </a:extLst>
          </p:cNvPr>
          <p:cNvSpPr txBox="1"/>
          <p:nvPr/>
        </p:nvSpPr>
        <p:spPr>
          <a:xfrm>
            <a:off x="4435655" y="3290679"/>
            <a:ext cx="4019406" cy="1021556"/>
          </a:xfrm>
          <a:prstGeom prst="roundRect">
            <a:avLst/>
          </a:prstGeom>
          <a:solidFill>
            <a:srgbClr val="DAEBC7"/>
          </a:solidFill>
          <a:ln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latin typeface="Gabriola"/>
              </a:rPr>
              <a:t>Sponsors: </a:t>
            </a:r>
            <a:br>
              <a:rPr lang="en-US" sz="1800" b="1">
                <a:latin typeface="Gabriola"/>
              </a:rPr>
            </a:br>
            <a:r>
              <a:rPr lang="en-US" sz="1800">
                <a:latin typeface="Gabriola"/>
              </a:rPr>
              <a:t>Mrs. Cotton (math), Ms. Keller (ELA), Mrs. Penuel (ELA), &amp; Ms. Woods (ELA)</a:t>
            </a:r>
            <a:endParaRPr lang="en-US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0AC3D2-5CA2-BB82-027C-536DE8B54CA9}"/>
              </a:ext>
            </a:extLst>
          </p:cNvPr>
          <p:cNvSpPr txBox="1"/>
          <p:nvPr/>
        </p:nvSpPr>
        <p:spPr>
          <a:xfrm>
            <a:off x="3969433" y="4358483"/>
            <a:ext cx="4485629" cy="340519"/>
          </a:xfrm>
          <a:prstGeom prst="roundRect">
            <a:avLst/>
          </a:prstGeom>
          <a:solidFill>
            <a:srgbClr val="DAEBC7"/>
          </a:solidFill>
          <a:ln>
            <a:solidFill>
              <a:schemeClr val="accent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u="sng">
                <a:latin typeface="Gabriola"/>
              </a:rPr>
              <a:t>Questions &amp; Help:</a:t>
            </a:r>
            <a:r>
              <a:rPr lang="en-US">
                <a:latin typeface="Gabriola"/>
              </a:rPr>
              <a:t> Contact Ms. Woods at</a:t>
            </a:r>
            <a:r>
              <a:rPr lang="en-US" b="1">
                <a:latin typeface="Gabriola"/>
              </a:rPr>
              <a:t> </a:t>
            </a:r>
            <a:r>
              <a:rPr lang="en-US" u="sng">
                <a:latin typeface="Gabriola"/>
                <a:hlinkClick r:id="rId4"/>
              </a:rPr>
              <a:t>awoods@insightok.org</a:t>
            </a:r>
            <a:r>
              <a:rPr lang="en-US" u="sng">
                <a:latin typeface="Gabriola"/>
              </a:rPr>
              <a:t> 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894969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table topped with lots of plates of food">
            <a:extLst>
              <a:ext uri="{FF2B5EF4-FFF2-40B4-BE49-F238E27FC236}">
                <a16:creationId xmlns:a16="http://schemas.microsoft.com/office/drawing/2014/main" id="{FAC9DECB-0288-7BC7-F632-D20196EF5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19" y="0"/>
            <a:ext cx="9168519" cy="5157292"/>
          </a:xfrm>
          <a:prstGeom prst="rect">
            <a:avLst/>
          </a:prstGeom>
          <a:blipFill>
            <a:blip r:embed="rId3">
              <a:alphaModFix amt="63000"/>
            </a:blip>
            <a:tile tx="0" ty="0" sx="100000" sy="100000" flip="none" algn="tl"/>
          </a:blipFill>
        </p:spPr>
      </p:pic>
      <p:pic>
        <p:nvPicPr>
          <p:cNvPr id="1030" name="Picture 6" descr="Custom CMB Pikachu Collectible Pin — Claw Me Baby">
            <a:extLst>
              <a:ext uri="{FF2B5EF4-FFF2-40B4-BE49-F238E27FC236}">
                <a16:creationId xmlns:a16="http://schemas.microsoft.com/office/drawing/2014/main" id="{E52F814D-6BDF-DA8D-3287-E723EC6D5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621" y="1939931"/>
            <a:ext cx="2357438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74B45E-6B77-8830-229E-1752D4823D49}"/>
              </a:ext>
            </a:extLst>
          </p:cNvPr>
          <p:cNvSpPr txBox="1"/>
          <p:nvPr/>
        </p:nvSpPr>
        <p:spPr>
          <a:xfrm>
            <a:off x="0" y="33908"/>
            <a:ext cx="4437750" cy="3300904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bg1"/>
                </a:solidFill>
              </a:rPr>
              <a:t>Do you like food?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Do you love cooking or baking?</a:t>
            </a:r>
          </a:p>
          <a:p>
            <a:pPr algn="ctr"/>
            <a:r>
              <a:rPr lang="en-US" sz="1800">
                <a:solidFill>
                  <a:schemeClr val="bg1"/>
                </a:solidFill>
                <a:cs typeface="Arial"/>
              </a:rPr>
              <a:t>Do you enjoy the company of Mrs. Stone and/or Mr. Popham?</a:t>
            </a:r>
          </a:p>
          <a:p>
            <a:pPr algn="ctr"/>
            <a:endParaRPr lang="en-US" sz="1800">
              <a:solidFill>
                <a:schemeClr val="bg1"/>
              </a:solidFill>
              <a:cs typeface="Arial"/>
            </a:endParaRPr>
          </a:p>
          <a:p>
            <a:pPr algn="ctr"/>
            <a:r>
              <a:rPr lang="en-US" sz="1800">
                <a:solidFill>
                  <a:schemeClr val="bg1"/>
                </a:solidFill>
              </a:rPr>
              <a:t>Join cooking club where you might learn: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New recipes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Cooking tips / tricks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Budget friendly meals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Food around the world</a:t>
            </a:r>
          </a:p>
          <a:p>
            <a:pPr algn="ctr"/>
            <a:r>
              <a:rPr lang="en-US" sz="1800">
                <a:solidFill>
                  <a:schemeClr val="bg1"/>
                </a:solidFill>
              </a:rPr>
              <a:t>Meal planning</a:t>
            </a:r>
            <a:endParaRPr lang="en-US" sz="1800">
              <a:solidFill>
                <a:schemeClr val="bg1"/>
              </a:solidFill>
              <a:cs typeface="Arial"/>
            </a:endParaRPr>
          </a:p>
          <a:p>
            <a:pPr algn="ctr"/>
            <a:endParaRPr lang="en-US" sz="105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7EEDD-2131-F889-F330-A2F62C00B34C}"/>
              </a:ext>
            </a:extLst>
          </p:cNvPr>
          <p:cNvSpPr txBox="1"/>
          <p:nvPr/>
        </p:nvSpPr>
        <p:spPr>
          <a:xfrm>
            <a:off x="4859875" y="609714"/>
            <a:ext cx="3173475" cy="1077218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bg1"/>
                </a:solidFill>
              </a:rPr>
              <a:t>We will meet on the first </a:t>
            </a:r>
            <a:r>
              <a:rPr lang="en-US" sz="1600" b="1" u="sng">
                <a:solidFill>
                  <a:schemeClr val="bg1"/>
                </a:solidFill>
              </a:rPr>
              <a:t>Thursday </a:t>
            </a:r>
            <a:r>
              <a:rPr lang="en-US" sz="1600" b="1">
                <a:solidFill>
                  <a:schemeClr val="bg1"/>
                </a:solidFill>
              </a:rPr>
              <a:t>of each month at 3:00pm</a:t>
            </a:r>
            <a:endParaRPr lang="en-US" sz="1600" b="1">
              <a:solidFill>
                <a:schemeClr val="bg1"/>
              </a:solidFill>
              <a:cs typeface="Arial"/>
            </a:endParaRPr>
          </a:p>
          <a:p>
            <a:r>
              <a:rPr lang="en-US" sz="1600" b="1" u="sng">
                <a:solidFill>
                  <a:schemeClr val="bg1"/>
                </a:solidFill>
              </a:rPr>
              <a:t>The first meeting will be on 9/3</a:t>
            </a:r>
            <a:endParaRPr lang="en-US" sz="1600" b="1" u="sng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AFC04-3976-058E-F562-7AF7B1C06CC5}"/>
              </a:ext>
            </a:extLst>
          </p:cNvPr>
          <p:cNvSpPr txBox="1"/>
          <p:nvPr/>
        </p:nvSpPr>
        <p:spPr>
          <a:xfrm>
            <a:off x="3599235" y="4653125"/>
            <a:ext cx="5544766" cy="248209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bg1"/>
                </a:solidFill>
              </a:rPr>
              <a:t>Use the following link to sign up: </a:t>
            </a:r>
            <a:r>
              <a:rPr lang="en-US" sz="1000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https://forms.cloud.microsoft/r/PeJhNUKSGD</a:t>
            </a:r>
            <a:r>
              <a:rPr lang="en-US" sz="1000">
                <a:solidFill>
                  <a:schemeClr val="accent2"/>
                </a:solidFill>
              </a:rPr>
              <a:t>  </a:t>
            </a:r>
          </a:p>
        </p:txBody>
      </p:sp>
      <p:pic>
        <p:nvPicPr>
          <p:cNvPr id="1034" name="Picture 10" descr="Chef Toad - Super Mario Wiki, the Mario encyclopedia">
            <a:extLst>
              <a:ext uri="{FF2B5EF4-FFF2-40B4-BE49-F238E27FC236}">
                <a16:creationId xmlns:a16="http://schemas.microsoft.com/office/drawing/2014/main" id="{37804A93-B1C9-083D-2A8F-6545EBBAF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942" y="3352116"/>
            <a:ext cx="2043867" cy="178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C80ED7-1958-142B-BDA9-C6D082D74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23" y="3345636"/>
            <a:ext cx="1814766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03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805475" y="2064225"/>
            <a:ext cx="312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75" y="65080"/>
            <a:ext cx="8991601" cy="492179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641925" y="1086600"/>
            <a:ext cx="1156800" cy="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latin typeface="Amatic SC"/>
                <a:ea typeface="Amatic SC"/>
                <a:cs typeface="Amatic SC"/>
                <a:sym typeface="Amatic SC"/>
              </a:rPr>
              <a:t>Club</a:t>
            </a:r>
            <a:endParaRPr sz="4200" b="1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2525" y="856600"/>
            <a:ext cx="1448800" cy="13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575" y="171800"/>
            <a:ext cx="1745800" cy="1745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13"/>
          <p:cNvGrpSpPr/>
          <p:nvPr/>
        </p:nvGrpSpPr>
        <p:grpSpPr>
          <a:xfrm>
            <a:off x="7074598" y="3033969"/>
            <a:ext cx="2069292" cy="1488019"/>
            <a:chOff x="6858525" y="1754650"/>
            <a:chExt cx="2188800" cy="1861188"/>
          </a:xfrm>
        </p:grpSpPr>
        <p:sp>
          <p:nvSpPr>
            <p:cNvPr id="60" name="Google Shape;60;p13"/>
            <p:cNvSpPr/>
            <p:nvPr/>
          </p:nvSpPr>
          <p:spPr>
            <a:xfrm>
              <a:off x="6961725" y="1754650"/>
              <a:ext cx="2031300" cy="1569600"/>
            </a:xfrm>
            <a:prstGeom prst="roundRect">
              <a:avLst>
                <a:gd name="adj" fmla="val 16667"/>
              </a:avLst>
            </a:prstGeom>
            <a:solidFill>
              <a:srgbClr val="3C78D8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6858525" y="2372038"/>
              <a:ext cx="2188800" cy="124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17500" algn="l" rtl="0">
                <a:spcBef>
                  <a:spcPts val="0"/>
                </a:spcBef>
                <a:spcAft>
                  <a:spcPts val="0"/>
                </a:spcAft>
                <a:buSzPts val="1400"/>
                <a:buChar char="●"/>
              </a:pPr>
              <a:r>
                <a:rPr lang="en"/>
                <a:t>We meet the last Tuesday of every Month @ 3pm!</a:t>
              </a:r>
              <a:endParaRPr/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2" name="Google Shape;62;p13" descr="bitmoji 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6838" y="1951550"/>
            <a:ext cx="1244875" cy="245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/>
          <p:nvPr/>
        </p:nvSpPr>
        <p:spPr>
          <a:xfrm>
            <a:off x="980725" y="3920425"/>
            <a:ext cx="5999700" cy="94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2"/>
                </a:solidFill>
              </a:rPr>
              <a:t>"Our Music Club envisions a vibrant community where students ignite their passion for music through collaboration, creativity, and exploration. We aim to foster a supportive environment that encourages musical growth and appreciation, empowering every member to share their unique talents and connect with others. Together, we aspire to harmonize our diverse voices and cultivate a lifelong love for music that transcends the virtual space.</a:t>
            </a:r>
            <a:endParaRPr sz="10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1975" y="1754975"/>
            <a:ext cx="2165450" cy="21654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3335100" y="1816325"/>
            <a:ext cx="1902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100" u="sng">
                <a:solidFill>
                  <a:schemeClr val="dk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Music Club sign up – Fill out form</a:t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15675" y="2332450"/>
            <a:ext cx="828325" cy="828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883150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555</Words>
  <Application>Microsoft Office PowerPoint</Application>
  <PresentationFormat>On-screen Show (16:9)</PresentationFormat>
  <Paragraphs>78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Segoe Script</vt:lpstr>
      <vt:lpstr>Amatic SC</vt:lpstr>
      <vt:lpstr>Poppins Bold</vt:lpstr>
      <vt:lpstr>Calibri</vt:lpstr>
      <vt:lpstr>Gabriola</vt:lpstr>
      <vt:lpstr>Extenda 30 Deca</vt:lpstr>
      <vt:lpstr>Arial</vt:lpstr>
      <vt:lpstr>Impact</vt:lpstr>
      <vt:lpstr>Poppins Bold Italics</vt:lpstr>
      <vt:lpstr>Poppins</vt:lpstr>
      <vt:lpstr>Oswald</vt:lpstr>
      <vt:lpstr>Simple Light</vt:lpstr>
      <vt:lpstr>PowerPoint Presentation</vt:lpstr>
      <vt:lpstr>PowerPoint Presentation</vt:lpstr>
      <vt:lpstr>PowerPoint Presentation</vt:lpstr>
      <vt:lpstr>PowerPoint Presentation</vt:lpstr>
      <vt:lpstr>PROM COMMITTEE  Help us plan this year’s PROM (decor, songs, etc.)  Last Wednesday of the month at 3:00 Students who attend all meetings and help with Prom Setup will get in for free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 History and Art Appreciation Club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Dimaggio, Katie</dc:creator>
  <cp:lastModifiedBy>Dimaggio, Katie</cp:lastModifiedBy>
  <cp:revision>2</cp:revision>
  <dcterms:modified xsi:type="dcterms:W3CDTF">2026-08-13T16:02:28Z</dcterms:modified>
</cp:coreProperties>
</file>